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626" r:id="rId2"/>
    <p:sldId id="627" r:id="rId3"/>
    <p:sldId id="631" r:id="rId4"/>
    <p:sldId id="632" r:id="rId5"/>
    <p:sldId id="633" r:id="rId6"/>
    <p:sldId id="634" r:id="rId7"/>
    <p:sldId id="635" r:id="rId8"/>
    <p:sldId id="636" r:id="rId9"/>
    <p:sldId id="630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16-10-2021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9192AA6-7E77-4B8E-BF9A-94EE6347576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81128"/>
            <a:ext cx="9144000" cy="1468438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‘t Kind van Bethlehem</a:t>
            </a:r>
          </a:p>
        </p:txBody>
      </p:sp>
      <p:pic>
        <p:nvPicPr>
          <p:cNvPr id="60419" name="Picture 3" descr="C:\Users\Erna\Documents\Vision MC\logo-vision-2 GVV ptt.png">
            <a:extLst>
              <a:ext uri="{FF2B5EF4-FFF2-40B4-BE49-F238E27FC236}">
                <a16:creationId xmlns:a16="http://schemas.microsoft.com/office/drawing/2014/main" id="{5AA2BA11-3B20-434A-871D-D865FC8E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7"/>
          <a:stretch>
            <a:fillRect/>
          </a:stretch>
        </p:blipFill>
        <p:spPr bwMode="auto">
          <a:xfrm>
            <a:off x="7385050" y="333375"/>
            <a:ext cx="14843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Afbeelding 3">
            <a:extLst>
              <a:ext uri="{FF2B5EF4-FFF2-40B4-BE49-F238E27FC236}">
                <a16:creationId xmlns:a16="http://schemas.microsoft.com/office/drawing/2014/main" id="{E3F137AA-3655-4661-ACC7-B927F7870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1268760"/>
            <a:ext cx="41052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6">
            <a:extLst>
              <a:ext uri="{FF2B5EF4-FFF2-40B4-BE49-F238E27FC236}">
                <a16:creationId xmlns:a16="http://schemas.microsoft.com/office/drawing/2014/main" id="{E0E0B456-95EF-4FD9-A1CA-15C5704EE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Bestaat het dan nog echt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één die altijd voor je vecht?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die je echt begrijpen kan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Gods luide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ga met mij naar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Zijn 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6">
            <a:extLst>
              <a:ext uri="{FF2B5EF4-FFF2-40B4-BE49-F238E27FC236}">
                <a16:creationId xmlns:a16="http://schemas.microsoft.com/office/drawing/2014/main" id="{3977C8F6-0D1E-409E-8770-77CE28D8F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Luister naar Zijn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‘t Kind van Bethlehem (2x)  </a:t>
            </a:r>
          </a:p>
        </p:txBody>
      </p:sp>
      <p:pic>
        <p:nvPicPr>
          <p:cNvPr id="62467" name="Afbeelding 4" descr="Afbeelding met buiten, zonsondergang, nachthemel, outdoor-object&#10;&#10;Automatisch gegenereerde beschrijving">
            <a:extLst>
              <a:ext uri="{FF2B5EF4-FFF2-40B4-BE49-F238E27FC236}">
                <a16:creationId xmlns:a16="http://schemas.microsoft.com/office/drawing/2014/main" id="{4BC1E0DB-B09E-4682-8A67-45EA2755A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33825"/>
            <a:ext cx="39243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6">
            <a:extLst>
              <a:ext uri="{FF2B5EF4-FFF2-40B4-BE49-F238E27FC236}">
                <a16:creationId xmlns:a16="http://schemas.microsoft.com/office/drawing/2014/main" id="{B4E67ED3-F2B2-4981-8A25-76D433E3F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Deze wereld vaak vol haat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waar je vaak alleen in staat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vol van onrecht en geweld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Gods luide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ga met mij naar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Zijn 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6">
            <a:extLst>
              <a:ext uri="{FF2B5EF4-FFF2-40B4-BE49-F238E27FC236}">
                <a16:creationId xmlns:a16="http://schemas.microsoft.com/office/drawing/2014/main" id="{E35C552D-E4BF-4D28-BD73-6B99E3D30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Luister naar Zijn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‘t Kind van Bethlehem (2x)  </a:t>
            </a:r>
          </a:p>
        </p:txBody>
      </p:sp>
      <p:pic>
        <p:nvPicPr>
          <p:cNvPr id="64515" name="Afbeelding 5">
            <a:extLst>
              <a:ext uri="{FF2B5EF4-FFF2-40B4-BE49-F238E27FC236}">
                <a16:creationId xmlns:a16="http://schemas.microsoft.com/office/drawing/2014/main" id="{7F17B169-882B-47E1-A554-B7790E702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789363"/>
            <a:ext cx="3471862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6">
            <a:extLst>
              <a:ext uri="{FF2B5EF4-FFF2-40B4-BE49-F238E27FC236}">
                <a16:creationId xmlns:a16="http://schemas.microsoft.com/office/drawing/2014/main" id="{6CE975BD-A2C0-4F44-B992-F19DEDEB3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Alle zorgen, je bent moe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wilt wel anders, maar weet niet hoe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en je wilt een nieuw begin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Gods luide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ga met mij naar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Zijn 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6">
            <a:extLst>
              <a:ext uri="{FF2B5EF4-FFF2-40B4-BE49-F238E27FC236}">
                <a16:creationId xmlns:a16="http://schemas.microsoft.com/office/drawing/2014/main" id="{F1E8D0C4-97BF-428C-A320-5F6BD2967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Luister naar Zijn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‘t Kind van Bethlehem (2x)  </a:t>
            </a:r>
          </a:p>
        </p:txBody>
      </p:sp>
      <p:pic>
        <p:nvPicPr>
          <p:cNvPr id="66563" name="Afbeelding 4" descr="Afbeelding met persoon, menigte&#10;&#10;Automatisch gegenereerde beschrijving">
            <a:extLst>
              <a:ext uri="{FF2B5EF4-FFF2-40B4-BE49-F238E27FC236}">
                <a16:creationId xmlns:a16="http://schemas.microsoft.com/office/drawing/2014/main" id="{B5C85BFE-117B-4F2B-81F0-11294AF7F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049713"/>
            <a:ext cx="42862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6">
            <a:extLst>
              <a:ext uri="{FF2B5EF4-FFF2-40B4-BE49-F238E27FC236}">
                <a16:creationId xmlns:a16="http://schemas.microsoft.com/office/drawing/2014/main" id="{D476914C-9E5A-426E-9E1F-2C267892C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In de kribbe ligt een Kind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hulpeloos, maar zeer bemind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deel je zorgen maar met 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Jezus maakte zich zo klein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om ook steeds bij jou te zijn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Luister naar Zijn stem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6">
            <a:extLst>
              <a:ext uri="{FF2B5EF4-FFF2-40B4-BE49-F238E27FC236}">
                <a16:creationId xmlns:a16="http://schemas.microsoft.com/office/drawing/2014/main" id="{735F4E43-EACF-4496-A11E-35D451F9D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5875"/>
            <a:ext cx="9144001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8611" name="Text Box 6">
            <a:extLst>
              <a:ext uri="{FF2B5EF4-FFF2-40B4-BE49-F238E27FC236}">
                <a16:creationId xmlns:a16="http://schemas.microsoft.com/office/drawing/2014/main" id="{D2FAF1DE-FDA7-4595-89CD-29900A56C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425" y="6211888"/>
            <a:ext cx="663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/>
              <a:t>*</a:t>
            </a:r>
          </a:p>
        </p:txBody>
      </p:sp>
      <p:sp>
        <p:nvSpPr>
          <p:cNvPr id="68612" name="Text Box 6">
            <a:extLst>
              <a:ext uri="{FF2B5EF4-FFF2-40B4-BE49-F238E27FC236}">
                <a16:creationId xmlns:a16="http://schemas.microsoft.com/office/drawing/2014/main" id="{3670CF2D-58A9-4408-ADD8-F5722F7CB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Luister naar Zijn 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‘t Kind van Bethlehem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… </a:t>
            </a:r>
          </a:p>
        </p:txBody>
      </p:sp>
      <p:pic>
        <p:nvPicPr>
          <p:cNvPr id="68613" name="Afbeelding 2" descr="Afbeelding met natuur, nachthemel&#10;&#10;Automatisch gegenereerde beschrijving">
            <a:extLst>
              <a:ext uri="{FF2B5EF4-FFF2-40B4-BE49-F238E27FC236}">
                <a16:creationId xmlns:a16="http://schemas.microsoft.com/office/drawing/2014/main" id="{06C293CF-6AA7-4203-95B7-93EBD1CD8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73463"/>
            <a:ext cx="4443413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214</Words>
  <Application>Microsoft Office PowerPoint</Application>
  <PresentationFormat>Diavoorstelling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‘t Kind van Bethlehem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</cp:lastModifiedBy>
  <cp:revision>104</cp:revision>
  <dcterms:created xsi:type="dcterms:W3CDTF">2010-03-11T17:17:14Z</dcterms:created>
  <dcterms:modified xsi:type="dcterms:W3CDTF">2021-10-16T10:31:07Z</dcterms:modified>
</cp:coreProperties>
</file>