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1" r:id="rId2"/>
    <p:sldId id="295" r:id="rId3"/>
    <p:sldId id="312" r:id="rId4"/>
    <p:sldId id="313" r:id="rId5"/>
    <p:sldId id="314" r:id="rId6"/>
    <p:sldId id="322" r:id="rId7"/>
    <p:sldId id="323" r:id="rId8"/>
    <p:sldId id="319" r:id="rId9"/>
    <p:sldId id="324" r:id="rId10"/>
    <p:sldId id="325" r:id="rId11"/>
    <p:sldId id="321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9-10-2021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5FE2F1-4C72-4AAB-A600-D07DD6363B8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077072"/>
            <a:ext cx="9144000" cy="1468437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Oh,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what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a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glorious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night</a:t>
            </a:r>
            <a:endParaRPr lang="nl-NL" altLang="nl-NL" sz="6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13316" name="Picture 3" descr="C:\Users\Erna\Documents\Vision MC\logo-vision-2 GVV ptt.png">
            <a:extLst>
              <a:ext uri="{FF2B5EF4-FFF2-40B4-BE49-F238E27FC236}">
                <a16:creationId xmlns:a16="http://schemas.microsoft.com/office/drawing/2014/main" id="{8C33D95A-4A88-4C39-9D1D-3511D0254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7"/>
          <a:stretch>
            <a:fillRect/>
          </a:stretch>
        </p:blipFill>
        <p:spPr bwMode="auto">
          <a:xfrm>
            <a:off x="7385050" y="333375"/>
            <a:ext cx="14843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F96A313F-D099-4086-BD29-A8D392370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020" y="1292629"/>
            <a:ext cx="4211960" cy="23692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of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heavens</a:t>
            </a:r>
            <a:r>
              <a:rPr lang="nl-NL" altLang="nl-NL" sz="3600" b="1" dirty="0"/>
              <a:t> rang.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“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!” </a:t>
            </a:r>
            <a:r>
              <a:rPr lang="nl-NL" altLang="nl-NL" sz="3600" b="1" dirty="0" err="1"/>
              <a:t>That’s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angels sang.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Good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news</a:t>
            </a:r>
            <a:r>
              <a:rPr lang="nl-NL" altLang="nl-NL" sz="3600" b="1" dirty="0"/>
              <a:t>! Great </a:t>
            </a:r>
            <a:r>
              <a:rPr lang="nl-NL" altLang="nl-NL" sz="3600" b="1" dirty="0" err="1"/>
              <a:t>joy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God </a:t>
            </a:r>
            <a:r>
              <a:rPr lang="nl-NL" altLang="nl-NL" sz="3600" b="1" dirty="0" err="1"/>
              <a:t>with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us</a:t>
            </a:r>
            <a:r>
              <a:rPr lang="nl-NL" altLang="nl-NL" sz="3600" b="1" dirty="0"/>
              <a:t>! A Baby Boy!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sight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Oh,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night</a:t>
            </a:r>
            <a:r>
              <a:rPr lang="nl-NL" altLang="nl-NL" sz="3600" b="1" dirty="0"/>
              <a:t>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203848" y="4221088"/>
            <a:ext cx="5544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“Gloria!” klonk het engelengezang vanuit de hemel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Goed nieuws! Grote vreugde!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God is met ons! Wat een glorieuze nacht!</a:t>
            </a:r>
          </a:p>
        </p:txBody>
      </p:sp>
    </p:spTree>
    <p:extLst>
      <p:ext uri="{BB962C8B-B14F-4D97-AF65-F5344CB8AC3E}">
        <p14:creationId xmlns:p14="http://schemas.microsoft.com/office/powerpoint/2010/main" val="263436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Oh,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night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Oh,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night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night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4139952" y="5233974"/>
            <a:ext cx="5529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Wat een glorieuze nacht!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Wat een nacht!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E5BFCA2-B4F5-42ED-B055-F6DB91DBB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0954" y="6211669"/>
            <a:ext cx="663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*</a:t>
            </a:r>
          </a:p>
        </p:txBody>
      </p:sp>
      <p:pic>
        <p:nvPicPr>
          <p:cNvPr id="3" name="Afbeelding 2" descr="Afbeelding met natuur, zonsondergang, nachthemel&#10;&#10;Automatisch gegenereerde beschrijving">
            <a:extLst>
              <a:ext uri="{FF2B5EF4-FFF2-40B4-BE49-F238E27FC236}">
                <a16:creationId xmlns:a16="http://schemas.microsoft.com/office/drawing/2014/main" id="{A87B1249-2C2A-4757-8554-19F823DFE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40005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6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Can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imagine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marvelous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moment,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wonderful</a:t>
            </a:r>
            <a:r>
              <a:rPr lang="nl-NL" altLang="nl-NL" sz="3600" b="1" dirty="0"/>
              <a:t> story </a:t>
            </a:r>
            <a:r>
              <a:rPr lang="nl-NL" altLang="nl-NL" sz="3600" b="1" dirty="0" err="1"/>
              <a:t>unfolding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under</a:t>
            </a:r>
            <a:r>
              <a:rPr lang="nl-NL" altLang="nl-NL" sz="3600" b="1" dirty="0"/>
              <a:t> a Bethlehem </a:t>
            </a:r>
            <a:r>
              <a:rPr lang="nl-NL" altLang="nl-NL" sz="3600" b="1" dirty="0" err="1"/>
              <a:t>sky</a:t>
            </a:r>
            <a:r>
              <a:rPr lang="nl-NL" altLang="nl-NL" sz="3600" b="1" dirty="0"/>
              <a:t>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2987824" y="3429000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Kun je je dat geweldige moment voorstellen?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Het wonderbaarlijke verhaal dat zich afspeelt in Bethlehem?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Shepherds</a:t>
            </a:r>
            <a:r>
              <a:rPr lang="nl-NL" altLang="nl-NL" sz="3600" b="1" dirty="0"/>
              <a:t>, out in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fields </a:t>
            </a:r>
            <a:r>
              <a:rPr lang="nl-NL" altLang="nl-NL" sz="3600" b="1" dirty="0" err="1"/>
              <a:t>abiding</a:t>
            </a:r>
            <a:r>
              <a:rPr lang="nl-NL" altLang="nl-NL" sz="3600" b="1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hearing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jubilant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tidings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echoing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from</a:t>
            </a:r>
            <a:r>
              <a:rPr lang="nl-NL" altLang="nl-NL" sz="3600" b="1" dirty="0"/>
              <a:t> on high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4572000" y="3429000"/>
            <a:ext cx="43050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De herders in de velden hoorden de jubelende klanken vanuit de hemel.</a:t>
            </a:r>
          </a:p>
        </p:txBody>
      </p:sp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BB10E2EE-1E60-4C9A-9F4E-38DEC672F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66" y="4261487"/>
            <a:ext cx="3408970" cy="227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5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of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heavens</a:t>
            </a:r>
            <a:r>
              <a:rPr lang="nl-NL" altLang="nl-NL" sz="3600" b="1" dirty="0"/>
              <a:t> rang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“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!” </a:t>
            </a:r>
            <a:r>
              <a:rPr lang="nl-NL" altLang="nl-NL" sz="3600" b="1" dirty="0" err="1"/>
              <a:t>That’s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angels sang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Good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news</a:t>
            </a:r>
            <a:r>
              <a:rPr lang="nl-NL" altLang="nl-NL" sz="3600" b="1" dirty="0"/>
              <a:t>! Great </a:t>
            </a:r>
            <a:r>
              <a:rPr lang="nl-NL" altLang="nl-NL" sz="3600" b="1" dirty="0" err="1"/>
              <a:t>joy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sight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Oh,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night</a:t>
            </a:r>
            <a:r>
              <a:rPr lang="nl-NL" altLang="nl-NL" sz="3600" b="1" dirty="0"/>
              <a:t>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203848" y="4221088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“Gloria!” klonk het engelengezang vanuit de hemel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Goed nieuws! Grote vreugde!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Wat een glorieuze nacht!</a:t>
            </a:r>
          </a:p>
        </p:txBody>
      </p:sp>
    </p:spTree>
    <p:extLst>
      <p:ext uri="{BB962C8B-B14F-4D97-AF65-F5344CB8AC3E}">
        <p14:creationId xmlns:p14="http://schemas.microsoft.com/office/powerpoint/2010/main" val="423414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No </a:t>
            </a:r>
            <a:r>
              <a:rPr lang="nl-NL" altLang="nl-NL" sz="3600" b="1" dirty="0" err="1"/>
              <a:t>doubt</a:t>
            </a:r>
            <a:r>
              <a:rPr lang="nl-NL" altLang="nl-NL" sz="3600" b="1" dirty="0"/>
              <a:t>, most of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world</a:t>
            </a:r>
            <a:r>
              <a:rPr lang="nl-NL" altLang="nl-NL" sz="3600" b="1" dirty="0"/>
              <a:t> never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noticed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stable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where</a:t>
            </a:r>
            <a:r>
              <a:rPr lang="nl-NL" altLang="nl-NL" sz="3600" b="1" dirty="0"/>
              <a:t> Mary </a:t>
            </a:r>
            <a:r>
              <a:rPr lang="nl-NL" altLang="nl-NL" sz="3600" b="1" dirty="0" err="1"/>
              <a:t>and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Joseph </a:t>
            </a:r>
            <a:r>
              <a:rPr lang="nl-NL" altLang="nl-NL" sz="3600" b="1" dirty="0" err="1"/>
              <a:t>were</a:t>
            </a:r>
            <a:r>
              <a:rPr lang="nl-NL" altLang="nl-NL" sz="3600" b="1" dirty="0"/>
              <a:t> part of a </a:t>
            </a:r>
            <a:r>
              <a:rPr lang="nl-NL" altLang="nl-NL" sz="3600" b="1" dirty="0" err="1"/>
              <a:t>beautiful</a:t>
            </a:r>
            <a:r>
              <a:rPr lang="nl-NL" altLang="nl-NL" sz="3600" b="1" dirty="0"/>
              <a:t> scene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2195736" y="3429000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Ongetwijfeld heeft lang niet iedereen op deze wereld het prachtige verhaal van Maria en Jozef in de stal gehoord</a:t>
            </a:r>
          </a:p>
        </p:txBody>
      </p:sp>
    </p:spTree>
    <p:extLst>
      <p:ext uri="{BB962C8B-B14F-4D97-AF65-F5344CB8AC3E}">
        <p14:creationId xmlns:p14="http://schemas.microsoft.com/office/powerpoint/2010/main" val="176923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Wise</a:t>
            </a:r>
            <a:r>
              <a:rPr lang="nl-NL" altLang="nl-NL" sz="3600" b="1" dirty="0"/>
              <a:t> Men, </a:t>
            </a:r>
            <a:r>
              <a:rPr lang="nl-NL" altLang="nl-NL" sz="3600" b="1" dirty="0" err="1"/>
              <a:t>traveling</a:t>
            </a:r>
            <a:r>
              <a:rPr lang="nl-NL" altLang="nl-NL" sz="3600" b="1" dirty="0"/>
              <a:t> over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desert</a:t>
            </a:r>
            <a:r>
              <a:rPr lang="nl-NL" altLang="nl-NL" sz="3600" b="1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coming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offer </a:t>
            </a:r>
            <a:r>
              <a:rPr lang="nl-NL" altLang="nl-NL" sz="3600" b="1" dirty="0" err="1"/>
              <a:t>their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treasure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unto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newborn</a:t>
            </a:r>
            <a:r>
              <a:rPr lang="nl-NL" altLang="nl-NL" sz="3600" b="1" dirty="0"/>
              <a:t> King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521804" y="3528590"/>
            <a:ext cx="42662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De drie wijzen hebben door de woestijn gereisd om hun geschenken aan de pasgeboren koning te geven.</a:t>
            </a:r>
          </a:p>
        </p:txBody>
      </p:sp>
      <p:pic>
        <p:nvPicPr>
          <p:cNvPr id="3" name="Afbeelding 2" descr="Afbeelding met lucht, zonsondergang&#10;&#10;Automatisch gegenereerde beschrijving">
            <a:extLst>
              <a:ext uri="{FF2B5EF4-FFF2-40B4-BE49-F238E27FC236}">
                <a16:creationId xmlns:a16="http://schemas.microsoft.com/office/drawing/2014/main" id="{03F95A54-D769-4533-994D-C586F624A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221088"/>
            <a:ext cx="3779912" cy="232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14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of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heavens</a:t>
            </a:r>
            <a:r>
              <a:rPr lang="nl-NL" altLang="nl-NL" sz="3600" b="1" dirty="0"/>
              <a:t> rang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“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!” </a:t>
            </a:r>
            <a:r>
              <a:rPr lang="nl-NL" altLang="nl-NL" sz="3600" b="1" dirty="0" err="1"/>
              <a:t>That’s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angels sang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Good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news</a:t>
            </a:r>
            <a:r>
              <a:rPr lang="nl-NL" altLang="nl-NL" sz="3600" b="1" dirty="0"/>
              <a:t>! Great </a:t>
            </a:r>
            <a:r>
              <a:rPr lang="nl-NL" altLang="nl-NL" sz="3600" b="1" dirty="0" err="1"/>
              <a:t>joy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sight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Oh,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night</a:t>
            </a:r>
            <a:r>
              <a:rPr lang="nl-NL" altLang="nl-NL" sz="3600" b="1" dirty="0"/>
              <a:t>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203848" y="4221088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“Gloria!” klonk het engelengezang vanuit de hemel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Goed nieuws! Grote vreugde!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Wat een glorieuze nacht!</a:t>
            </a:r>
          </a:p>
        </p:txBody>
      </p:sp>
    </p:spTree>
    <p:extLst>
      <p:ext uri="{BB962C8B-B14F-4D97-AF65-F5344CB8AC3E}">
        <p14:creationId xmlns:p14="http://schemas.microsoft.com/office/powerpoint/2010/main" val="175769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like no </a:t>
            </a:r>
            <a:r>
              <a:rPr lang="nl-NL" altLang="nl-NL" sz="3600" b="1" dirty="0" err="1"/>
              <a:t>other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that’s</a:t>
            </a:r>
            <a:r>
              <a:rPr lang="nl-NL" altLang="nl-NL" sz="3600" b="1" dirty="0"/>
              <a:t> ever been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Down </a:t>
            </a:r>
            <a:r>
              <a:rPr lang="nl-NL" altLang="nl-NL" sz="3600" b="1" dirty="0" err="1"/>
              <a:t>through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ages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we’re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still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celebrating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singing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again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again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203848" y="3789040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Een nacht als geen ander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Door de eeuwen heen vieren we het feest nog steeds.</a:t>
            </a:r>
          </a:p>
        </p:txBody>
      </p:sp>
    </p:spTree>
    <p:extLst>
      <p:ext uri="{BB962C8B-B14F-4D97-AF65-F5344CB8AC3E}">
        <p14:creationId xmlns:p14="http://schemas.microsoft.com/office/powerpoint/2010/main" val="733128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of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heavens</a:t>
            </a:r>
            <a:r>
              <a:rPr lang="nl-NL" altLang="nl-NL" sz="3600" b="1" dirty="0"/>
              <a:t> rang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“</a:t>
            </a:r>
            <a:r>
              <a:rPr lang="nl-NL" altLang="nl-NL" sz="3600" b="1" dirty="0" err="1"/>
              <a:t>Glory</a:t>
            </a:r>
            <a:r>
              <a:rPr lang="nl-NL" altLang="nl-NL" sz="3600" b="1" dirty="0"/>
              <a:t>!” </a:t>
            </a:r>
            <a:r>
              <a:rPr lang="nl-NL" altLang="nl-NL" sz="3600" b="1" dirty="0" err="1"/>
              <a:t>That’s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angels sang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Good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news</a:t>
            </a:r>
            <a:r>
              <a:rPr lang="nl-NL" altLang="nl-NL" sz="3600" b="1" dirty="0"/>
              <a:t>! Great </a:t>
            </a:r>
            <a:r>
              <a:rPr lang="nl-NL" altLang="nl-NL" sz="3600" b="1" dirty="0" err="1"/>
              <a:t>joy</a:t>
            </a:r>
            <a:r>
              <a:rPr lang="nl-NL" altLang="nl-NL" sz="3600" b="1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God </a:t>
            </a:r>
            <a:r>
              <a:rPr lang="nl-NL" altLang="nl-NL" sz="3600" b="1" dirty="0" err="1"/>
              <a:t>with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us</a:t>
            </a:r>
            <a:r>
              <a:rPr lang="nl-NL" altLang="nl-NL" sz="3600" b="1" dirty="0"/>
              <a:t>! A Baby Boy!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glorious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sight</a:t>
            </a:r>
            <a:r>
              <a:rPr lang="nl-NL" altLang="nl-NL" sz="3600" b="1" dirty="0"/>
              <a:t>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203848" y="4365104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“Gloria!” klonk het engelengezang vanuit de hemel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Goed nieuws! Grote vreugde!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God is met ons!</a:t>
            </a:r>
          </a:p>
        </p:txBody>
      </p:sp>
    </p:spTree>
    <p:extLst>
      <p:ext uri="{BB962C8B-B14F-4D97-AF65-F5344CB8AC3E}">
        <p14:creationId xmlns:p14="http://schemas.microsoft.com/office/powerpoint/2010/main" val="53427460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479</Words>
  <Application>Microsoft Office PowerPoint</Application>
  <PresentationFormat>Diavoorstelling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1_Standaardontwerp</vt:lpstr>
      <vt:lpstr>Oh, what a glorious night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</cp:lastModifiedBy>
  <cp:revision>101</cp:revision>
  <dcterms:created xsi:type="dcterms:W3CDTF">2010-03-11T17:17:14Z</dcterms:created>
  <dcterms:modified xsi:type="dcterms:W3CDTF">2021-10-09T10:58:22Z</dcterms:modified>
</cp:coreProperties>
</file>