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26" r:id="rId2"/>
    <p:sldId id="327" r:id="rId3"/>
    <p:sldId id="328" r:id="rId4"/>
    <p:sldId id="329" r:id="rId5"/>
    <p:sldId id="594" r:id="rId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0354794-03EF-425C-A56A-7C059CFBD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EC8C15-C8C7-4960-A246-321C7D6977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5D91C0D-5D54-460E-AE7C-76F8CF9ED810}" type="datetime1">
              <a:rPr lang="nl-NL"/>
              <a:pPr>
                <a:defRPr/>
              </a:pPr>
              <a:t>16-10-2021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CDDE5D15-78F6-422F-87DA-0BFEC57C6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B0F80E2A-D69F-4186-8C81-C72887817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46E285-6C23-4335-B74D-74188C8CB6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BD6A6A-3740-465A-BA42-6068EADDB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594155-D1E5-4C0B-BEA0-23ED6B4A1811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0B276-6621-4A42-8430-2ECDC7D14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5BB28-8046-4A81-9447-FFB3814B74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8BE412-8ECE-47A4-A021-83C3B1322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612AA-D463-4EAF-986B-9331E3B5FE4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683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2D279A-1DCD-4EF8-A284-959EB83B8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6DB042-7268-492D-A29F-2D074D67C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0776F1-1E63-48A3-B6A9-645500590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46AE3-8CED-4B73-A249-D2321FFCFCF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649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2060C0-D1E2-44D3-A6DD-B7B762FE2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3664BF-3766-4C53-BED6-99EC3D4EC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C6B4A2-8A3F-407C-B682-A55FD1E60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EF3BB-3089-481D-9428-DDC60055521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585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82506-2BB5-4F70-AE36-541E18757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688C07-53CC-451B-8E11-A4CCB4AF4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563D75-37A0-400B-B155-E609338F9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F85E-5BD5-4FBD-84C1-03342940CE8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701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B0F4B9-0AA1-41AC-A37D-1FDA5DED4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516A60-C357-4CC4-8A32-EF50E9B4A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93AB-8E29-47AE-9E07-7C761D3DD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394DB-53B5-43DF-9855-521985D5653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9352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BF20C-FAAF-4891-81D9-DECE2CC5C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82DC4-9EC4-449E-937C-9B6B3C489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24C1A-92B8-4351-A6DA-28CA77C95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8589-5154-4A39-BF8A-47C3B28269F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2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87094A-F079-451C-8582-41D2DD36C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5C9F3E-1495-4494-9640-F8F5CEE05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43D717-CC28-42B4-A972-3EE5AC81D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23DC0-522F-4305-A3C8-E55FBF49752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1724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1EB938-AD33-467B-BBE1-36071DA62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52798D-57A1-4447-9543-8B6040ADC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F37FDF-2494-4C1C-BA87-5532EC162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12C6B-CD96-4A00-9647-E579EAFAA79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8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1553B8-7351-4847-8586-4C419C41F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4431A6-2F58-4839-8A48-1160542A6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EB0D37-4854-44DB-B37B-0C57080C8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42953-3335-4D72-9736-3392DF0C277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358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42A84-B049-4C63-A60C-056796F11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3B126-32F3-41E1-B784-A2BC9478C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C1C85-3492-4647-BEB8-83F335E6F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A8FE5-EC9A-4FDC-84F2-ECE1C07305B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5264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6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27DDA-14BA-4CDA-A3FD-B83B0A995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BAD47-3185-462D-8036-C26502691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81FB9-F45B-4EBC-AA60-A1822AC4A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6837C-EE29-4B35-9BF6-0938E109F9B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396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C29D1B-4DFC-4D82-B6B6-B0B1374A8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BF5B94-90A0-43B9-ADBF-06016C4ED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3BE652-72A4-4C74-A58D-2444737F67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B376F4-C1DE-4A6E-8746-D7814E9555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00BB6B-43CE-4F93-BDB6-470C9D92B1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EE3DFEC9-17F8-4A19-AC5B-EDBBA1D07046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53F0B56-4163-4C50-ADAD-9F6E7E827D2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81128"/>
            <a:ext cx="9144000" cy="1468438"/>
          </a:xfrm>
        </p:spPr>
        <p:txBody>
          <a:bodyPr/>
          <a:lstStyle/>
          <a:p>
            <a:pPr eaLnBrk="1" hangingPunct="1"/>
            <a:r>
              <a:rPr lang="nl-NL" altLang="nl-NL" sz="6000" b="1" dirty="0" err="1">
                <a:solidFill>
                  <a:schemeClr val="tx1"/>
                </a:solidFill>
                <a:cs typeface="Arial" panose="020B0604020202020204" pitchFamily="34" charset="0"/>
              </a:rPr>
              <a:t>Messiah</a:t>
            </a:r>
            <a:r>
              <a:rPr lang="nl-NL" altLang="nl-NL" sz="6000" b="1" dirty="0">
                <a:solidFill>
                  <a:schemeClr val="tx1"/>
                </a:solidFill>
                <a:cs typeface="Arial" panose="020B0604020202020204" pitchFamily="34" charset="0"/>
              </a:rPr>
              <a:t>! </a:t>
            </a:r>
            <a:r>
              <a:rPr lang="nl-NL" altLang="nl-NL" sz="6000" b="1" dirty="0" err="1">
                <a:solidFill>
                  <a:schemeClr val="tx1"/>
                </a:solidFill>
                <a:cs typeface="Arial" panose="020B0604020202020204" pitchFamily="34" charset="0"/>
              </a:rPr>
              <a:t>Bright</a:t>
            </a:r>
            <a:r>
              <a:rPr lang="nl-NL" altLang="nl-NL" sz="6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br>
              <a:rPr lang="nl-NL" altLang="nl-NL" sz="6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nl-NL" altLang="nl-NL" sz="6000" b="1" dirty="0" err="1">
                <a:solidFill>
                  <a:schemeClr val="tx1"/>
                </a:solidFill>
                <a:cs typeface="Arial" panose="020B0604020202020204" pitchFamily="34" charset="0"/>
              </a:rPr>
              <a:t>Morning</a:t>
            </a:r>
            <a:r>
              <a:rPr lang="nl-NL" altLang="nl-NL" sz="6000" b="1" dirty="0">
                <a:solidFill>
                  <a:schemeClr val="tx1"/>
                </a:solidFill>
                <a:cs typeface="Arial" panose="020B0604020202020204" pitchFamily="34" charset="0"/>
              </a:rPr>
              <a:t> Star</a:t>
            </a:r>
          </a:p>
        </p:txBody>
      </p:sp>
      <p:pic>
        <p:nvPicPr>
          <p:cNvPr id="17411" name="Picture 3" descr="C:\Users\Erna\Documents\Vision MC\logo-vision-2 GVV ptt.png">
            <a:extLst>
              <a:ext uri="{FF2B5EF4-FFF2-40B4-BE49-F238E27FC236}">
                <a16:creationId xmlns:a16="http://schemas.microsoft.com/office/drawing/2014/main" id="{B3B3C9D7-2FD7-4B32-8CAB-B9D8DC7BB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7"/>
          <a:stretch>
            <a:fillRect/>
          </a:stretch>
        </p:blipFill>
        <p:spPr bwMode="auto">
          <a:xfrm>
            <a:off x="7385050" y="333375"/>
            <a:ext cx="14843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Afbeelding 2" descr="Afbeelding met buiten, natuur, nacht, nachthemel&#10;&#10;Automatisch gegenereerde beschrijving">
            <a:extLst>
              <a:ext uri="{FF2B5EF4-FFF2-40B4-BE49-F238E27FC236}">
                <a16:creationId xmlns:a16="http://schemas.microsoft.com/office/drawing/2014/main" id="{F9EF4678-38B4-4D17-B3B5-5DA4694BF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2" y="1268760"/>
            <a:ext cx="44989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>
            <a:extLst>
              <a:ext uri="{FF2B5EF4-FFF2-40B4-BE49-F238E27FC236}">
                <a16:creationId xmlns:a16="http://schemas.microsoft.com/office/drawing/2014/main" id="{1932608F-D27C-4A9C-A68C-5024DBA68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 err="1"/>
              <a:t>There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shall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come</a:t>
            </a:r>
            <a:r>
              <a:rPr lang="nl-NL" altLang="nl-NL" sz="3600" b="1" dirty="0"/>
              <a:t> a Star out of Jacob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A </a:t>
            </a:r>
            <a:r>
              <a:rPr lang="nl-NL" altLang="nl-NL" sz="3600" b="1" dirty="0" err="1"/>
              <a:t>Ruler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shall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rise</a:t>
            </a:r>
            <a:r>
              <a:rPr lang="nl-NL" altLang="nl-NL" sz="3600" b="1" dirty="0"/>
              <a:t> out of </a:t>
            </a:r>
            <a:r>
              <a:rPr lang="nl-NL" altLang="nl-NL" sz="3600" b="1" dirty="0" err="1"/>
              <a:t>Israel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A King </a:t>
            </a:r>
            <a:r>
              <a:rPr lang="nl-NL" altLang="nl-NL" sz="3600" b="1" dirty="0" err="1"/>
              <a:t>shall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reign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and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execute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justice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A High </a:t>
            </a:r>
            <a:r>
              <a:rPr lang="nl-NL" altLang="nl-NL" sz="3600" b="1" dirty="0" err="1"/>
              <a:t>Priest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shall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come</a:t>
            </a:r>
            <a:r>
              <a:rPr lang="nl-NL" altLang="nl-NL" sz="3600" b="1" dirty="0"/>
              <a:t> out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Bethlehem</a:t>
            </a:r>
          </a:p>
        </p:txBody>
      </p:sp>
      <p:sp>
        <p:nvSpPr>
          <p:cNvPr id="18435" name="Tekstvak 4">
            <a:extLst>
              <a:ext uri="{FF2B5EF4-FFF2-40B4-BE49-F238E27FC236}">
                <a16:creationId xmlns:a16="http://schemas.microsoft.com/office/drawing/2014/main" id="{EDC0411E-6427-4F9F-BE5B-08D288B48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149725"/>
            <a:ext cx="59039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800" i="1">
                <a:solidFill>
                  <a:srgbClr val="FFC000"/>
                </a:solidFill>
              </a:rPr>
              <a:t>Er zal een Koning worden geboren in Bethlehem, die zal regeren met gerechtigheid.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>
            <a:extLst>
              <a:ext uri="{FF2B5EF4-FFF2-40B4-BE49-F238E27FC236}">
                <a16:creationId xmlns:a16="http://schemas.microsoft.com/office/drawing/2014/main" id="{51ED792A-36BE-4EB6-9570-2B436666F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15875"/>
            <a:ext cx="9144001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 err="1"/>
              <a:t>Messiah</a:t>
            </a:r>
            <a:r>
              <a:rPr lang="nl-NL" altLang="nl-NL" sz="3600" b="1" dirty="0"/>
              <a:t>! </a:t>
            </a:r>
            <a:r>
              <a:rPr lang="nl-NL" altLang="nl-NL" sz="3600" b="1" dirty="0" err="1"/>
              <a:t>Messiah</a:t>
            </a:r>
            <a:r>
              <a:rPr lang="nl-NL" altLang="nl-NL" sz="3600" b="1" dirty="0"/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Messiah</a:t>
            </a:r>
            <a:r>
              <a:rPr lang="nl-NL" altLang="nl-NL" sz="3600" b="1" dirty="0"/>
              <a:t>! </a:t>
            </a:r>
            <a:r>
              <a:rPr lang="nl-NL" altLang="nl-NL" sz="3600" b="1" dirty="0" err="1"/>
              <a:t>Bright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Morning</a:t>
            </a:r>
            <a:r>
              <a:rPr lang="nl-NL" altLang="nl-NL" sz="3600" b="1" dirty="0"/>
              <a:t> Star! (2x)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</a:p>
        </p:txBody>
      </p:sp>
      <p:sp>
        <p:nvSpPr>
          <p:cNvPr id="19459" name="Tekstvak 4">
            <a:extLst>
              <a:ext uri="{FF2B5EF4-FFF2-40B4-BE49-F238E27FC236}">
                <a16:creationId xmlns:a16="http://schemas.microsoft.com/office/drawing/2014/main" id="{56F1899B-F7BE-41CC-814A-A1355D5F7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420938"/>
            <a:ext cx="502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800" i="1">
                <a:solidFill>
                  <a:srgbClr val="FFC000"/>
                </a:solidFill>
              </a:rPr>
              <a:t>Messias! Heldere Morgenster!</a:t>
            </a:r>
          </a:p>
        </p:txBody>
      </p:sp>
      <p:pic>
        <p:nvPicPr>
          <p:cNvPr id="19460" name="Afbeelding 2" descr="Afbeelding met silhouet, nachthemel&#10;&#10;Automatisch gegenereerde beschrijving">
            <a:extLst>
              <a:ext uri="{FF2B5EF4-FFF2-40B4-BE49-F238E27FC236}">
                <a16:creationId xmlns:a16="http://schemas.microsoft.com/office/drawing/2014/main" id="{2651F1A1-153A-4C57-8A55-7A4F5BEB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3644900"/>
            <a:ext cx="340042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>
            <a:extLst>
              <a:ext uri="{FF2B5EF4-FFF2-40B4-BE49-F238E27FC236}">
                <a16:creationId xmlns:a16="http://schemas.microsoft.com/office/drawing/2014/main" id="{594A39B4-281D-4467-A982-B45629124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 err="1"/>
              <a:t>Bright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Morning</a:t>
            </a:r>
            <a:r>
              <a:rPr lang="nl-NL" altLang="nl-NL" sz="3600" b="1" dirty="0"/>
              <a:t> Star, we long </a:t>
            </a:r>
            <a:r>
              <a:rPr lang="nl-NL" altLang="nl-NL" sz="3600" b="1" dirty="0" err="1"/>
              <a:t>to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see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appearance</a:t>
            </a:r>
            <a:r>
              <a:rPr lang="nl-NL" altLang="nl-NL" sz="3600" b="1" dirty="0"/>
              <a:t> in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east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Shining</a:t>
            </a:r>
            <a:r>
              <a:rPr lang="nl-NL" altLang="nl-NL" sz="3600" b="1" dirty="0"/>
              <a:t> in </a:t>
            </a:r>
            <a:r>
              <a:rPr lang="nl-NL" altLang="nl-NL" sz="3600" b="1" dirty="0" err="1"/>
              <a:t>glory</a:t>
            </a:r>
            <a:r>
              <a:rPr lang="nl-NL" altLang="nl-NL" sz="3600" b="1" dirty="0"/>
              <a:t>! </a:t>
            </a:r>
            <a:r>
              <a:rPr lang="nl-NL" altLang="nl-NL" sz="3600" b="1" dirty="0" err="1"/>
              <a:t>Blazing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with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triumph</a:t>
            </a:r>
            <a:r>
              <a:rPr lang="nl-NL" altLang="nl-NL" sz="3600" b="1" dirty="0"/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We </a:t>
            </a:r>
            <a:r>
              <a:rPr lang="nl-NL" altLang="nl-NL" sz="3600" b="1" dirty="0" err="1"/>
              <a:t>will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rise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to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worship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b="1" dirty="0"/>
          </a:p>
        </p:txBody>
      </p:sp>
      <p:sp>
        <p:nvSpPr>
          <p:cNvPr id="20483" name="Tekstvak 4">
            <a:extLst>
              <a:ext uri="{FF2B5EF4-FFF2-40B4-BE49-F238E27FC236}">
                <a16:creationId xmlns:a16="http://schemas.microsoft.com/office/drawing/2014/main" id="{C396238D-D98C-44D1-BB13-6CD845850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789363"/>
            <a:ext cx="5545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800" i="1">
                <a:solidFill>
                  <a:srgbClr val="FFC000"/>
                </a:solidFill>
              </a:rPr>
              <a:t>Heldere Morgenster, schijnend in al Zijn glorie</a:t>
            </a:r>
          </a:p>
          <a:p>
            <a:r>
              <a:rPr lang="nl-NL" altLang="nl-NL" sz="2800" i="1">
                <a:solidFill>
                  <a:srgbClr val="FFC000"/>
                </a:solidFill>
              </a:rPr>
              <a:t>Wij zullen Hem aanbidden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>
            <a:extLst>
              <a:ext uri="{FF2B5EF4-FFF2-40B4-BE49-F238E27FC236}">
                <a16:creationId xmlns:a16="http://schemas.microsoft.com/office/drawing/2014/main" id="{589F5B14-C39B-4E2E-8C2B-E69725192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15875"/>
            <a:ext cx="9144001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 err="1"/>
              <a:t>Messiah</a:t>
            </a:r>
            <a:r>
              <a:rPr lang="nl-NL" altLang="nl-NL" sz="3600" b="1" dirty="0"/>
              <a:t>! </a:t>
            </a:r>
            <a:r>
              <a:rPr lang="nl-NL" altLang="nl-NL" sz="3600" b="1" dirty="0" err="1"/>
              <a:t>Messiah</a:t>
            </a:r>
            <a:r>
              <a:rPr lang="nl-NL" altLang="nl-NL" sz="3600" b="1" dirty="0"/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Messiah</a:t>
            </a:r>
            <a:r>
              <a:rPr lang="nl-NL" altLang="nl-NL" sz="3600" b="1" dirty="0"/>
              <a:t>! </a:t>
            </a:r>
            <a:r>
              <a:rPr lang="nl-NL" altLang="nl-NL" sz="3600" b="1" dirty="0" err="1"/>
              <a:t>Bright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Morning</a:t>
            </a:r>
            <a:r>
              <a:rPr lang="nl-NL" altLang="nl-NL" sz="3600" b="1" dirty="0"/>
              <a:t> Star!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…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</a:p>
        </p:txBody>
      </p:sp>
      <p:sp>
        <p:nvSpPr>
          <p:cNvPr id="21507" name="Tekstvak 4">
            <a:extLst>
              <a:ext uri="{FF2B5EF4-FFF2-40B4-BE49-F238E27FC236}">
                <a16:creationId xmlns:a16="http://schemas.microsoft.com/office/drawing/2014/main" id="{4B427F4E-552E-487D-8270-314BAD118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420938"/>
            <a:ext cx="502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800" i="1">
                <a:solidFill>
                  <a:srgbClr val="FFC000"/>
                </a:solidFill>
              </a:rPr>
              <a:t>Messias! Heldere Morgenster!</a:t>
            </a:r>
          </a:p>
        </p:txBody>
      </p:sp>
      <p:pic>
        <p:nvPicPr>
          <p:cNvPr id="21508" name="Afbeelding 3" descr="Afbeelding met zonsondergang, buiten, zon, omgeving&#10;&#10;Automatisch gegenereerde beschrijving">
            <a:extLst>
              <a:ext uri="{FF2B5EF4-FFF2-40B4-BE49-F238E27FC236}">
                <a16:creationId xmlns:a16="http://schemas.microsoft.com/office/drawing/2014/main" id="{57237028-1839-49FC-8D24-5BED4FFC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429000"/>
            <a:ext cx="3708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>
            <a:extLst>
              <a:ext uri="{FF2B5EF4-FFF2-40B4-BE49-F238E27FC236}">
                <a16:creationId xmlns:a16="http://schemas.microsoft.com/office/drawing/2014/main" id="{CC249BFC-6D85-49AE-BC99-92E09A9C6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425" y="6211888"/>
            <a:ext cx="663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/>
              <a:t>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141</Words>
  <Application>Microsoft Office PowerPoint</Application>
  <PresentationFormat>Diavoorstelling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1_Standaardontwerp</vt:lpstr>
      <vt:lpstr>Messiah! Bright  Morning Star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Erna</dc:creator>
  <cp:lastModifiedBy>Lisette</cp:lastModifiedBy>
  <cp:revision>103</cp:revision>
  <dcterms:created xsi:type="dcterms:W3CDTF">2010-03-11T17:17:14Z</dcterms:created>
  <dcterms:modified xsi:type="dcterms:W3CDTF">2021-10-16T10:22:20Z</dcterms:modified>
</cp:coreProperties>
</file>