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668" r:id="rId2"/>
    <p:sldId id="669" r:id="rId3"/>
    <p:sldId id="670" r:id="rId4"/>
    <p:sldId id="677" r:id="rId5"/>
    <p:sldId id="678" r:id="rId6"/>
    <p:sldId id="679" r:id="rId7"/>
    <p:sldId id="672" r:id="rId8"/>
    <p:sldId id="680" r:id="rId9"/>
    <p:sldId id="682" r:id="rId10"/>
    <p:sldId id="681" r:id="rId11"/>
    <p:sldId id="683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0354794-03EF-425C-A56A-7C059CFBDD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EC8C15-C8C7-4960-A246-321C7D6977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5D91C0D-5D54-460E-AE7C-76F8CF9ED810}" type="datetime1">
              <a:rPr lang="nl-NL"/>
              <a:pPr>
                <a:defRPr/>
              </a:pPr>
              <a:t>16-10-2021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CDDE5D15-78F6-422F-87DA-0BFEC57C6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B0F80E2A-D69F-4186-8C81-C72887817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46E285-6C23-4335-B74D-74188C8CB6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BD6A6A-3740-465A-BA42-6068EADDB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594155-D1E5-4C0B-BEA0-23ED6B4A1811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0B276-6621-4A42-8430-2ECDC7D14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5BB28-8046-4A81-9447-FFB3814B7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8BE412-8ECE-47A4-A021-83C3B1322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612AA-D463-4EAF-986B-9331E3B5FE4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2683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2D279A-1DCD-4EF8-A284-959EB83B8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6DB042-7268-492D-A29F-2D074D67C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0776F1-1E63-48A3-B6A9-645500590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46AE3-8CED-4B73-A249-D2321FFCFCF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0649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2060C0-D1E2-44D3-A6DD-B7B762FE2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3664BF-3766-4C53-BED6-99EC3D4EC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C6B4A2-8A3F-407C-B682-A55FD1E60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EF3BB-3089-481D-9428-DDC60055521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3585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82506-2BB5-4F70-AE36-541E18757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688C07-53CC-451B-8E11-A4CCB4AF4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563D75-37A0-400B-B155-E609338F9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F85E-5BD5-4FBD-84C1-03342940CE8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70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B0F4B9-0AA1-41AC-A37D-1FDA5DED4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516A60-C357-4CC4-8A32-EF50E9B4A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93AB-8E29-47AE-9E07-7C761D3DD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394DB-53B5-43DF-9855-521985D5653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9352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4BF20C-FAAF-4891-81D9-DECE2CC5C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82DC4-9EC4-449E-937C-9B6B3C489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24C1A-92B8-4351-A6DA-28CA77C95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8589-5154-4A39-BF8A-47C3B28269F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92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87094A-F079-451C-8582-41D2DD36C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5C9F3E-1495-4494-9640-F8F5CEE05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43D717-CC28-42B4-A972-3EE5AC81D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23DC0-522F-4305-A3C8-E55FBF49752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1724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1EB938-AD33-467B-BBE1-36071DA627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52798D-57A1-4447-9543-8B6040ADC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F37FDF-2494-4C1C-BA87-5532EC162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12C6B-CD96-4A00-9647-E579EAFAA79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1553B8-7351-4847-8586-4C419C41F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4431A6-2F58-4839-8A48-1160542A6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EB0D37-4854-44DB-B37B-0C57080C8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42953-3335-4D72-9736-3392DF0C277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35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42A84-B049-4C63-A60C-056796F11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3B126-32F3-41E1-B784-A2BC9478C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C1C85-3492-4647-BEB8-83F335E6F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A8FE5-EC9A-4FDC-84F2-ECE1C07305B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5264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6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127DDA-14BA-4CDA-A3FD-B83B0A995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BAD47-3185-462D-8036-C26502691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81FB9-F45B-4EBC-AA60-A1822AC4A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6837C-EE29-4B35-9BF6-0938E109F9B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4396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C29D1B-4DFC-4D82-B6B6-B0B1374A8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BF5B94-90A0-43B9-ADBF-06016C4ED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3BE652-72A4-4C74-A58D-2444737F67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B376F4-C1DE-4A6E-8746-D7814E9555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E00BB6B-43CE-4F93-BDB6-470C9D92B1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EE3DFEC9-17F8-4A19-AC5B-EDBBA1D07046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3D70C18-7C8F-4672-BAD2-2728BADDCBB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09120"/>
            <a:ext cx="9144000" cy="1468437"/>
          </a:xfrm>
        </p:spPr>
        <p:txBody>
          <a:bodyPr/>
          <a:lstStyle/>
          <a:p>
            <a:pPr eaLnBrk="1" hangingPunct="1"/>
            <a:r>
              <a:rPr lang="nl-NL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  <a:t>Mary </a:t>
            </a:r>
            <a:r>
              <a:rPr lang="nl-NL" altLang="nl-NL" sz="6000" b="1" dirty="0" err="1">
                <a:solidFill>
                  <a:schemeClr val="tx1"/>
                </a:solidFill>
                <a:cs typeface="Arial" panose="020B0604020202020204" pitchFamily="34" charset="0"/>
              </a:rPr>
              <a:t>did</a:t>
            </a:r>
            <a:r>
              <a:rPr lang="nl-NL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nl-NL" altLang="nl-NL" sz="6000" b="1" dirty="0" err="1">
                <a:solidFill>
                  <a:schemeClr val="tx1"/>
                </a:solidFill>
                <a:cs typeface="Arial" panose="020B0604020202020204" pitchFamily="34" charset="0"/>
              </a:rPr>
              <a:t>you</a:t>
            </a:r>
            <a:r>
              <a:rPr lang="nl-NL" altLang="nl-NL" sz="60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nl-NL" altLang="nl-NL" sz="6000" b="1" dirty="0" err="1">
                <a:solidFill>
                  <a:schemeClr val="tx1"/>
                </a:solidFill>
                <a:cs typeface="Arial" panose="020B0604020202020204" pitchFamily="34" charset="0"/>
              </a:rPr>
              <a:t>know</a:t>
            </a:r>
            <a:endParaRPr lang="nl-NL" altLang="nl-NL" sz="6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01379" name="Picture 3" descr="C:\Users\Erna\Documents\Vision MC\logo-vision-2 GVV ptt.png">
            <a:extLst>
              <a:ext uri="{FF2B5EF4-FFF2-40B4-BE49-F238E27FC236}">
                <a16:creationId xmlns:a16="http://schemas.microsoft.com/office/drawing/2014/main" id="{8220248D-F8DD-4296-8721-4A0259D49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"/>
          <a:stretch>
            <a:fillRect/>
          </a:stretch>
        </p:blipFill>
        <p:spPr bwMode="auto">
          <a:xfrm>
            <a:off x="7385050" y="333375"/>
            <a:ext cx="14843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Afbeelding 2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D8761A35-BD96-4E98-B088-3F53D84E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2" y="1336676"/>
            <a:ext cx="407987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6">
            <a:extLst>
              <a:ext uri="{FF2B5EF4-FFF2-40B4-BE49-F238E27FC236}">
                <a16:creationId xmlns:a16="http://schemas.microsoft.com/office/drawing/2014/main" id="{902DD07C-324C-447A-8E17-BA3F96A84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Did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know</a:t>
            </a:r>
            <a:r>
              <a:rPr lang="nl-NL" altLang="nl-NL" sz="36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baby boy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was </a:t>
            </a:r>
            <a:r>
              <a:rPr lang="nl-NL" altLang="nl-NL" sz="3600" b="1" dirty="0" err="1"/>
              <a:t>Heaven’s</a:t>
            </a:r>
            <a:r>
              <a:rPr lang="nl-NL" altLang="nl-NL" sz="3600" b="1" dirty="0"/>
              <a:t> perfect </a:t>
            </a:r>
            <a:r>
              <a:rPr lang="nl-NL" altLang="nl-NL" sz="3600" b="1" dirty="0" err="1"/>
              <a:t>Lamb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</a:p>
        </p:txBody>
      </p:sp>
      <p:sp>
        <p:nvSpPr>
          <p:cNvPr id="110595" name="Tekstvak 4">
            <a:extLst>
              <a:ext uri="{FF2B5EF4-FFF2-40B4-BE49-F238E27FC236}">
                <a16:creationId xmlns:a16="http://schemas.microsoft.com/office/drawing/2014/main" id="{D35B5FD4-EED7-4A00-8043-B453C7A60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3429000"/>
            <a:ext cx="41767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Wist je dat jouw Zoon Hemels perfecte Lam zou zijn?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6">
            <a:extLst>
              <a:ext uri="{FF2B5EF4-FFF2-40B4-BE49-F238E27FC236}">
                <a16:creationId xmlns:a16="http://schemas.microsoft.com/office/drawing/2014/main" id="{067DC735-A4BC-4A16-BC06-2DC29434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And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this</a:t>
            </a:r>
            <a:r>
              <a:rPr lang="nl-NL" altLang="nl-NL" sz="3600" b="1" dirty="0"/>
              <a:t> sleeping Child </a:t>
            </a:r>
            <a:r>
              <a:rPr lang="nl-NL" altLang="nl-NL" sz="3600" b="1" dirty="0" err="1"/>
              <a:t>you’re</a:t>
            </a:r>
            <a:r>
              <a:rPr lang="nl-NL" altLang="nl-NL" sz="3600" b="1" dirty="0"/>
              <a:t> holding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He is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great</a:t>
            </a:r>
            <a:r>
              <a:rPr lang="nl-NL" altLang="nl-NL" sz="3600" b="1" dirty="0"/>
              <a:t> I AM!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Mary </a:t>
            </a:r>
            <a:r>
              <a:rPr lang="nl-NL" altLang="nl-NL" sz="3600" b="1" dirty="0" err="1"/>
              <a:t>did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know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this</a:t>
            </a:r>
            <a:r>
              <a:rPr lang="nl-NL" altLang="nl-NL" sz="3600" b="1" dirty="0"/>
              <a:t> is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Son of God</a:t>
            </a:r>
          </a:p>
        </p:txBody>
      </p:sp>
      <p:sp>
        <p:nvSpPr>
          <p:cNvPr id="111619" name="Tekstvak 4">
            <a:extLst>
              <a:ext uri="{FF2B5EF4-FFF2-40B4-BE49-F238E27FC236}">
                <a16:creationId xmlns:a16="http://schemas.microsoft.com/office/drawing/2014/main" id="{7F8DBAAE-CAE1-4023-B196-C2935FCF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941888"/>
            <a:ext cx="46085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Het Kindje dat je vast houdt is de Zoon van God!</a:t>
            </a:r>
          </a:p>
          <a:p>
            <a:r>
              <a:rPr lang="nl-NL" altLang="nl-NL" sz="2800" i="1">
                <a:solidFill>
                  <a:srgbClr val="FFC000"/>
                </a:solidFill>
              </a:rPr>
              <a:t>Wist je dat Maria?</a:t>
            </a:r>
          </a:p>
        </p:txBody>
      </p:sp>
      <p:pic>
        <p:nvPicPr>
          <p:cNvPr id="111620" name="Afbeelding 2" descr="Afbeelding met persoon&#10;&#10;Automatisch gegenereerde beschrijving">
            <a:extLst>
              <a:ext uri="{FF2B5EF4-FFF2-40B4-BE49-F238E27FC236}">
                <a16:creationId xmlns:a16="http://schemas.microsoft.com/office/drawing/2014/main" id="{E1FC5DDE-6F9E-481C-9D45-61EAD0E6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24025"/>
            <a:ext cx="21637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Text Box 6">
            <a:extLst>
              <a:ext uri="{FF2B5EF4-FFF2-40B4-BE49-F238E27FC236}">
                <a16:creationId xmlns:a16="http://schemas.microsoft.com/office/drawing/2014/main" id="{1BD0BD9E-A8D9-4056-8009-F64949F87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0425" y="6211888"/>
            <a:ext cx="663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*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6">
            <a:extLst>
              <a:ext uri="{FF2B5EF4-FFF2-40B4-BE49-F238E27FC236}">
                <a16:creationId xmlns:a16="http://schemas.microsoft.com/office/drawing/2014/main" id="{3A46EB7C-9FBC-4A76-9B52-C34FB7708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/>
              <a:t>Mary </a:t>
            </a:r>
            <a:r>
              <a:rPr lang="nl-NL" altLang="nl-NL" sz="3600" b="1" dirty="0" err="1"/>
              <a:t>did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know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baby boy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would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some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day</a:t>
            </a:r>
            <a:r>
              <a:rPr lang="nl-NL" altLang="nl-NL" sz="3600" b="1" dirty="0"/>
              <a:t> walk on water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Mary </a:t>
            </a:r>
            <a:r>
              <a:rPr lang="nl-NL" altLang="nl-NL" sz="3600" b="1" dirty="0" err="1"/>
              <a:t>did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know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baby boy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would</a:t>
            </a:r>
            <a:r>
              <a:rPr lang="nl-NL" altLang="nl-NL" sz="3600" b="1" dirty="0"/>
              <a:t> save </a:t>
            </a:r>
            <a:r>
              <a:rPr lang="nl-NL" altLang="nl-NL" sz="3600" b="1" dirty="0" err="1"/>
              <a:t>our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sons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and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daughters</a:t>
            </a:r>
            <a:endParaRPr lang="nl-NL" altLang="nl-NL" sz="3600" b="1" dirty="0"/>
          </a:p>
        </p:txBody>
      </p:sp>
      <p:sp>
        <p:nvSpPr>
          <p:cNvPr id="102403" name="Tekstvak 4">
            <a:extLst>
              <a:ext uri="{FF2B5EF4-FFF2-40B4-BE49-F238E27FC236}">
                <a16:creationId xmlns:a16="http://schemas.microsoft.com/office/drawing/2014/main" id="{A0992DDB-02EE-4B8E-AEF6-3227A961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29000"/>
            <a:ext cx="48244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Maria, wist je dat jouw Zoon op water zou lopen en ons allemaal zou redden?</a:t>
            </a:r>
          </a:p>
        </p:txBody>
      </p:sp>
      <p:pic>
        <p:nvPicPr>
          <p:cNvPr id="102404" name="Afbeelding 5" descr="Afbeelding met tekst, water, buiten&#10;&#10;Automatisch gegenereerde beschrijving">
            <a:extLst>
              <a:ext uri="{FF2B5EF4-FFF2-40B4-BE49-F238E27FC236}">
                <a16:creationId xmlns:a16="http://schemas.microsoft.com/office/drawing/2014/main" id="{D8FDF54A-0FDA-438F-B67D-726C103C4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3116262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6">
            <a:extLst>
              <a:ext uri="{FF2B5EF4-FFF2-40B4-BE49-F238E27FC236}">
                <a16:creationId xmlns:a16="http://schemas.microsoft.com/office/drawing/2014/main" id="{98F7D57D-9056-4B8D-9E8E-F54C55916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Did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know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baby boy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has </a:t>
            </a:r>
            <a:r>
              <a:rPr lang="nl-NL" altLang="nl-NL" sz="3600" b="1" dirty="0" err="1"/>
              <a:t>come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to</a:t>
            </a:r>
            <a:r>
              <a:rPr lang="nl-NL" altLang="nl-NL" sz="3600" b="1" dirty="0"/>
              <a:t> make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new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This</a:t>
            </a:r>
            <a:r>
              <a:rPr lang="nl-NL" altLang="nl-NL" sz="3600" b="1" dirty="0"/>
              <a:t> Child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delivered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will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soon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deliver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</a:p>
        </p:txBody>
      </p:sp>
      <p:sp>
        <p:nvSpPr>
          <p:cNvPr id="103427" name="Tekstvak 4">
            <a:extLst>
              <a:ext uri="{FF2B5EF4-FFF2-40B4-BE49-F238E27FC236}">
                <a16:creationId xmlns:a16="http://schemas.microsoft.com/office/drawing/2014/main" id="{6346BCB9-9CEB-49A6-9928-F3D3D47E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005263"/>
            <a:ext cx="71135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Wist je dat jouw Zoon is gekomen om ons te helpen? Dit Kind dat jij ter wereld bracht, wil jou herboren laten worden.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6">
            <a:extLst>
              <a:ext uri="{FF2B5EF4-FFF2-40B4-BE49-F238E27FC236}">
                <a16:creationId xmlns:a16="http://schemas.microsoft.com/office/drawing/2014/main" id="{9218CE03-246C-470F-9205-AEF792CFC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/>
              <a:t>Mary </a:t>
            </a:r>
            <a:r>
              <a:rPr lang="nl-NL" altLang="nl-NL" sz="3600" b="1" dirty="0" err="1"/>
              <a:t>did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know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baby boy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will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give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sight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to</a:t>
            </a:r>
            <a:r>
              <a:rPr lang="nl-NL" altLang="nl-NL" sz="3600" b="1" dirty="0"/>
              <a:t> a blind 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Mary </a:t>
            </a:r>
            <a:r>
              <a:rPr lang="nl-NL" altLang="nl-NL" sz="3600" b="1" dirty="0" err="1"/>
              <a:t>did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know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baby boy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will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calm</a:t>
            </a:r>
            <a:r>
              <a:rPr lang="nl-NL" altLang="nl-NL" sz="3600" b="1" dirty="0"/>
              <a:t> a storm </a:t>
            </a:r>
            <a:r>
              <a:rPr lang="nl-NL" altLang="nl-NL" sz="3600" b="1" dirty="0" err="1"/>
              <a:t>with</a:t>
            </a:r>
            <a:r>
              <a:rPr lang="nl-NL" altLang="nl-NL" sz="3600" b="1" dirty="0"/>
              <a:t> His hand</a:t>
            </a:r>
          </a:p>
        </p:txBody>
      </p:sp>
      <p:sp>
        <p:nvSpPr>
          <p:cNvPr id="104451" name="Tekstvak 4">
            <a:extLst>
              <a:ext uri="{FF2B5EF4-FFF2-40B4-BE49-F238E27FC236}">
                <a16:creationId xmlns:a16="http://schemas.microsoft.com/office/drawing/2014/main" id="{91D8408D-623F-40F1-B23A-6159DDAC6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652963"/>
            <a:ext cx="54006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Maria, wist je dat jouw Zoon de blinden zou laten zien en dat Hij de storm zou kalmeren?</a:t>
            </a:r>
          </a:p>
        </p:txBody>
      </p:sp>
      <p:pic>
        <p:nvPicPr>
          <p:cNvPr id="104452" name="Afbeelding 2" descr="Afbeelding met buiten, vlot&#10;&#10;Automatisch gegenereerde beschrijving">
            <a:extLst>
              <a:ext uri="{FF2B5EF4-FFF2-40B4-BE49-F238E27FC236}">
                <a16:creationId xmlns:a16="http://schemas.microsoft.com/office/drawing/2014/main" id="{EFC7B73D-98C6-4C05-81D6-1890A8B32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141663"/>
            <a:ext cx="24050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6">
            <a:extLst>
              <a:ext uri="{FF2B5EF4-FFF2-40B4-BE49-F238E27FC236}">
                <a16:creationId xmlns:a16="http://schemas.microsoft.com/office/drawing/2014/main" id="{DA433E43-18F4-4DA3-A2BD-65C382B6B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Did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know</a:t>
            </a:r>
            <a:r>
              <a:rPr lang="nl-NL" altLang="nl-NL" sz="36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baby boy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has </a:t>
            </a:r>
            <a:r>
              <a:rPr lang="nl-NL" altLang="nl-NL" sz="3600" b="1" dirty="0" err="1"/>
              <a:t>walked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where</a:t>
            </a:r>
            <a:r>
              <a:rPr lang="nl-NL" altLang="nl-NL" sz="3600" b="1" dirty="0"/>
              <a:t> angels </a:t>
            </a:r>
            <a:r>
              <a:rPr lang="nl-NL" altLang="nl-NL" sz="3600" b="1" dirty="0" err="1"/>
              <a:t>trod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</a:p>
        </p:txBody>
      </p:sp>
      <p:sp>
        <p:nvSpPr>
          <p:cNvPr id="105475" name="Tekstvak 4">
            <a:extLst>
              <a:ext uri="{FF2B5EF4-FFF2-40B4-BE49-F238E27FC236}">
                <a16:creationId xmlns:a16="http://schemas.microsoft.com/office/drawing/2014/main" id="{F3A42113-0D41-43A8-94FB-357659838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51163"/>
            <a:ext cx="48958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Wist je dat jouw Zoon liep waar engelen waren?</a:t>
            </a:r>
          </a:p>
        </p:txBody>
      </p:sp>
      <p:pic>
        <p:nvPicPr>
          <p:cNvPr id="105476" name="Afbeelding 2" descr="Afbeelding met tekst, buiten, traangas, wapen&#10;&#10;Automatisch gegenereerde beschrijving">
            <a:extLst>
              <a:ext uri="{FF2B5EF4-FFF2-40B4-BE49-F238E27FC236}">
                <a16:creationId xmlns:a16="http://schemas.microsoft.com/office/drawing/2014/main" id="{C6D2BC94-7A76-4199-B2DB-B7481EB08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81300"/>
            <a:ext cx="28590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6">
            <a:extLst>
              <a:ext uri="{FF2B5EF4-FFF2-40B4-BE49-F238E27FC236}">
                <a16:creationId xmlns:a16="http://schemas.microsoft.com/office/drawing/2014/main" id="{460C4262-F0F2-4E0A-A439-B73657CA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 err="1"/>
              <a:t>And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when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kissed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little</a:t>
            </a:r>
            <a:r>
              <a:rPr lang="nl-NL" altLang="nl-NL" sz="3600" b="1" dirty="0"/>
              <a:t> baby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kissed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face of God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Mary </a:t>
            </a:r>
            <a:r>
              <a:rPr lang="nl-NL" altLang="nl-NL" sz="3600" b="1" dirty="0" err="1"/>
              <a:t>did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know</a:t>
            </a:r>
            <a:r>
              <a:rPr lang="nl-NL" altLang="nl-NL" sz="3600" b="1" dirty="0"/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</a:p>
        </p:txBody>
      </p:sp>
      <p:sp>
        <p:nvSpPr>
          <p:cNvPr id="106499" name="Tekstvak 4">
            <a:extLst>
              <a:ext uri="{FF2B5EF4-FFF2-40B4-BE49-F238E27FC236}">
                <a16:creationId xmlns:a16="http://schemas.microsoft.com/office/drawing/2014/main" id="{4844A200-8E61-4C4A-99B2-3F8A701D3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005263"/>
            <a:ext cx="48974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En als jij je baby kust</a:t>
            </a:r>
          </a:p>
          <a:p>
            <a:r>
              <a:rPr lang="nl-NL" altLang="nl-NL" sz="2800" i="1">
                <a:solidFill>
                  <a:srgbClr val="FFC000"/>
                </a:solidFill>
              </a:rPr>
              <a:t>kus je het gezicht van God</a:t>
            </a:r>
          </a:p>
          <a:p>
            <a:endParaRPr lang="nl-NL" altLang="nl-NL" sz="2800" i="1">
              <a:solidFill>
                <a:srgbClr val="FFC000"/>
              </a:solidFill>
            </a:endParaRPr>
          </a:p>
          <a:p>
            <a:r>
              <a:rPr lang="nl-NL" altLang="nl-NL" sz="2800" i="1">
                <a:solidFill>
                  <a:srgbClr val="FFC000"/>
                </a:solidFill>
              </a:rPr>
              <a:t>Wist je dat Maria?</a:t>
            </a:r>
          </a:p>
        </p:txBody>
      </p:sp>
      <p:pic>
        <p:nvPicPr>
          <p:cNvPr id="106500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C0BE69F5-C66D-418B-BB3B-5D8F06F5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 b="39417"/>
          <a:stretch>
            <a:fillRect/>
          </a:stretch>
        </p:blipFill>
        <p:spPr bwMode="auto">
          <a:xfrm>
            <a:off x="5724525" y="2349500"/>
            <a:ext cx="26638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6">
            <a:extLst>
              <a:ext uri="{FF2B5EF4-FFF2-40B4-BE49-F238E27FC236}">
                <a16:creationId xmlns:a16="http://schemas.microsoft.com/office/drawing/2014/main" id="{5F370DEE-54E4-45D1-B160-9984D042D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/>
              <a:t>The blind </a:t>
            </a:r>
            <a:r>
              <a:rPr lang="nl-NL" altLang="nl-NL" sz="3600" b="1" dirty="0" err="1"/>
              <a:t>will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see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deaf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will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hear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dead </a:t>
            </a:r>
            <a:r>
              <a:rPr lang="nl-NL" altLang="nl-NL" sz="3600" b="1" dirty="0" err="1"/>
              <a:t>will</a:t>
            </a:r>
            <a:r>
              <a:rPr lang="nl-NL" altLang="nl-NL" sz="3600" b="1" dirty="0"/>
              <a:t> live </a:t>
            </a:r>
            <a:r>
              <a:rPr lang="nl-NL" altLang="nl-NL" sz="3600" b="1" dirty="0" err="1"/>
              <a:t>again</a:t>
            </a:r>
            <a:endParaRPr lang="nl-NL" altLang="nl-NL" sz="3600" b="1" dirty="0"/>
          </a:p>
        </p:txBody>
      </p:sp>
      <p:sp>
        <p:nvSpPr>
          <p:cNvPr id="107523" name="Tekstvak 4">
            <a:extLst>
              <a:ext uri="{FF2B5EF4-FFF2-40B4-BE49-F238E27FC236}">
                <a16:creationId xmlns:a16="http://schemas.microsoft.com/office/drawing/2014/main" id="{55E6AD2E-8FF8-4F3E-AC77-AD18AA017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33375"/>
            <a:ext cx="37433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Blinden zullen zien</a:t>
            </a:r>
          </a:p>
          <a:p>
            <a:r>
              <a:rPr lang="nl-NL" altLang="nl-NL" sz="2800" i="1">
                <a:solidFill>
                  <a:srgbClr val="FFC000"/>
                </a:solidFill>
              </a:rPr>
              <a:t>doven zullen horen</a:t>
            </a:r>
          </a:p>
          <a:p>
            <a:r>
              <a:rPr lang="nl-NL" altLang="nl-NL" sz="2800" i="1">
                <a:solidFill>
                  <a:srgbClr val="FFC000"/>
                </a:solidFill>
              </a:rPr>
              <a:t>doden zullen opstaan</a:t>
            </a:r>
          </a:p>
        </p:txBody>
      </p:sp>
      <p:pic>
        <p:nvPicPr>
          <p:cNvPr id="107524" name="Afbeelding 2" descr="Afbeelding met persoon, person, buiten, staand&#10;&#10;Automatisch gegenereerde beschrijving">
            <a:extLst>
              <a:ext uri="{FF2B5EF4-FFF2-40B4-BE49-F238E27FC236}">
                <a16:creationId xmlns:a16="http://schemas.microsoft.com/office/drawing/2014/main" id="{F818357A-1E3D-43C0-B765-7C4C89FB3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24175"/>
            <a:ext cx="1944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Afbeelding 5" descr="Afbeelding met person, persoon&#10;&#10;Automatisch gegenereerde beschrijving">
            <a:extLst>
              <a:ext uri="{FF2B5EF4-FFF2-40B4-BE49-F238E27FC236}">
                <a16:creationId xmlns:a16="http://schemas.microsoft.com/office/drawing/2014/main" id="{87F06330-271A-46F1-9290-3E478FA30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4081463"/>
            <a:ext cx="20669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6" name="Afbeelding 7" descr="Afbeelding met tekst, persoon, binnen&#10;&#10;Automatisch gegenereerde beschrijving">
            <a:extLst>
              <a:ext uri="{FF2B5EF4-FFF2-40B4-BE49-F238E27FC236}">
                <a16:creationId xmlns:a16="http://schemas.microsoft.com/office/drawing/2014/main" id="{4D6B949C-0367-40DA-9AC5-FAAE2604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174875"/>
            <a:ext cx="180022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6">
            <a:extLst>
              <a:ext uri="{FF2B5EF4-FFF2-40B4-BE49-F238E27FC236}">
                <a16:creationId xmlns:a16="http://schemas.microsoft.com/office/drawing/2014/main" id="{180645F4-E94B-45B0-ACF3-1A4F6F965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/>
              <a:t>The </a:t>
            </a:r>
            <a:r>
              <a:rPr lang="nl-NL" altLang="nl-NL" sz="3600" b="1" dirty="0" err="1"/>
              <a:t>lame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will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leap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dumb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will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speak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praises</a:t>
            </a:r>
            <a:r>
              <a:rPr lang="nl-NL" altLang="nl-NL" sz="3600" b="1" dirty="0"/>
              <a:t> of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Lamb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Mary </a:t>
            </a:r>
            <a:r>
              <a:rPr lang="nl-NL" altLang="nl-NL" sz="3600" b="1" dirty="0" err="1"/>
              <a:t>did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know</a:t>
            </a:r>
            <a:r>
              <a:rPr lang="nl-NL" altLang="nl-NL" sz="3600" b="1" dirty="0"/>
              <a:t>?</a:t>
            </a:r>
          </a:p>
        </p:txBody>
      </p:sp>
      <p:sp>
        <p:nvSpPr>
          <p:cNvPr id="108547" name="Tekstvak 4">
            <a:extLst>
              <a:ext uri="{FF2B5EF4-FFF2-40B4-BE49-F238E27FC236}">
                <a16:creationId xmlns:a16="http://schemas.microsoft.com/office/drawing/2014/main" id="{18FDA1C4-5DB8-4552-8741-A1C0AA95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157788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Verlamden zullen springen</a:t>
            </a:r>
          </a:p>
          <a:p>
            <a:r>
              <a:rPr lang="nl-NL" altLang="nl-NL" sz="2800" i="1">
                <a:solidFill>
                  <a:srgbClr val="FFC000"/>
                </a:solidFill>
              </a:rPr>
              <a:t>stommen zullen spreken</a:t>
            </a:r>
          </a:p>
        </p:txBody>
      </p:sp>
      <p:pic>
        <p:nvPicPr>
          <p:cNvPr id="108548" name="Afbeelding 3" descr="Afbeelding met tekst, oceaanbodem&#10;&#10;Automatisch gegenereerde beschrijving">
            <a:extLst>
              <a:ext uri="{FF2B5EF4-FFF2-40B4-BE49-F238E27FC236}">
                <a16:creationId xmlns:a16="http://schemas.microsoft.com/office/drawing/2014/main" id="{50242C72-E7D3-4A49-90B3-AFA7DA6D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16113"/>
            <a:ext cx="2271712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6">
            <a:extLst>
              <a:ext uri="{FF2B5EF4-FFF2-40B4-BE49-F238E27FC236}">
                <a16:creationId xmlns:a16="http://schemas.microsoft.com/office/drawing/2014/main" id="{A19EC2CD-5B2B-4A21-9496-EE32498CB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75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3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dirty="0"/>
              <a:t>  </a:t>
            </a:r>
            <a:r>
              <a:rPr lang="nl-NL" altLang="nl-NL" sz="3600" b="1" dirty="0"/>
              <a:t>Mary </a:t>
            </a:r>
            <a:r>
              <a:rPr lang="nl-NL" altLang="nl-NL" sz="3600" b="1" dirty="0" err="1"/>
              <a:t>did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know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baby boy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is Lord of </a:t>
            </a:r>
            <a:r>
              <a:rPr lang="nl-NL" altLang="nl-NL" sz="3600" b="1" dirty="0" err="1"/>
              <a:t>all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creation</a:t>
            </a:r>
            <a:endParaRPr lang="nl-NL" altLang="nl-NL" sz="3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Mary </a:t>
            </a:r>
            <a:r>
              <a:rPr lang="nl-NL" altLang="nl-NL" sz="3600" b="1" dirty="0" err="1"/>
              <a:t>did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know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that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your</a:t>
            </a:r>
            <a:r>
              <a:rPr lang="nl-NL" altLang="nl-NL" sz="3600" b="1" dirty="0"/>
              <a:t> baby boy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3600" b="1" dirty="0"/>
              <a:t>  </a:t>
            </a:r>
            <a:r>
              <a:rPr lang="nl-NL" altLang="nl-NL" sz="3600" b="1" dirty="0" err="1"/>
              <a:t>will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one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day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rule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the</a:t>
            </a:r>
            <a:r>
              <a:rPr lang="nl-NL" altLang="nl-NL" sz="3600" b="1" dirty="0"/>
              <a:t> </a:t>
            </a:r>
            <a:r>
              <a:rPr lang="nl-NL" altLang="nl-NL" sz="3600" b="1" dirty="0" err="1"/>
              <a:t>nation</a:t>
            </a:r>
            <a:endParaRPr lang="nl-NL" altLang="nl-NL" sz="3600" b="1" dirty="0"/>
          </a:p>
        </p:txBody>
      </p:sp>
      <p:sp>
        <p:nvSpPr>
          <p:cNvPr id="109571" name="Tekstvak 4">
            <a:extLst>
              <a:ext uri="{FF2B5EF4-FFF2-40B4-BE49-F238E27FC236}">
                <a16:creationId xmlns:a16="http://schemas.microsoft.com/office/drawing/2014/main" id="{CB87D14D-E991-4156-BFC7-79C4A054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076700"/>
            <a:ext cx="67691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800" i="1">
                <a:solidFill>
                  <a:srgbClr val="FFC000"/>
                </a:solidFill>
              </a:rPr>
              <a:t>Maria, wist je dat jouw Zoon de God zou zijn van alle schepselen en dat jouw Zoon de wereld op een dag zou regeren?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406</Words>
  <Application>Microsoft Office PowerPoint</Application>
  <PresentationFormat>Diavoorstelling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1_Standaardontwerp</vt:lpstr>
      <vt:lpstr>Mary did you know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Erna</dc:creator>
  <cp:lastModifiedBy>Lisette</cp:lastModifiedBy>
  <cp:revision>105</cp:revision>
  <dcterms:created xsi:type="dcterms:W3CDTF">2010-03-11T17:17:14Z</dcterms:created>
  <dcterms:modified xsi:type="dcterms:W3CDTF">2021-10-16T10:32:49Z</dcterms:modified>
</cp:coreProperties>
</file>