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691" r:id="rId2"/>
    <p:sldId id="692" r:id="rId3"/>
    <p:sldId id="693" r:id="rId4"/>
    <p:sldId id="694" r:id="rId5"/>
    <p:sldId id="695" r:id="rId6"/>
    <p:sldId id="696" r:id="rId7"/>
    <p:sldId id="697" r:id="rId8"/>
    <p:sldId id="698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16-10-2021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03D70C18-7C8F-4672-BAD2-2728BADDCBB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-1" y="4797152"/>
            <a:ext cx="9144000" cy="1468437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Down in Bethlehem</a:t>
            </a:r>
          </a:p>
        </p:txBody>
      </p:sp>
      <p:pic>
        <p:nvPicPr>
          <p:cNvPr id="101379" name="Picture 3" descr="C:\Users\Erna\Documents\Vision MC\logo-vision-2 GVV ptt.png">
            <a:extLst>
              <a:ext uri="{FF2B5EF4-FFF2-40B4-BE49-F238E27FC236}">
                <a16:creationId xmlns:a16="http://schemas.microsoft.com/office/drawing/2014/main" id="{8220248D-F8DD-4296-8721-4A0259D49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7"/>
          <a:stretch>
            <a:fillRect/>
          </a:stretch>
        </p:blipFill>
        <p:spPr bwMode="auto">
          <a:xfrm>
            <a:off x="7385050" y="333375"/>
            <a:ext cx="14843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 descr="Afbeelding met tekst, buiten, natuur, snelweg&#10;&#10;Automatisch gegenereerde beschrijving">
            <a:extLst>
              <a:ext uri="{FF2B5EF4-FFF2-40B4-BE49-F238E27FC236}">
                <a16:creationId xmlns:a16="http://schemas.microsoft.com/office/drawing/2014/main" id="{07A71135-8B13-4147-B99A-46DD134ED9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43" y="1241876"/>
            <a:ext cx="2819313" cy="283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87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3A46EB7C-9FBC-4A76-9B52-C34FB7708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Down, down, down, down in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Down, down, down in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Down in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little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town</a:t>
            </a:r>
            <a:r>
              <a:rPr lang="nl-NL" altLang="nl-NL" sz="3600" b="1" dirty="0"/>
              <a:t> of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Amen, amen, amen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earth</a:t>
            </a:r>
            <a:r>
              <a:rPr lang="nl-NL" altLang="nl-NL" sz="3600" b="1" dirty="0"/>
              <a:t> Baby </a:t>
            </a:r>
            <a:r>
              <a:rPr lang="nl-NL" altLang="nl-NL" sz="3600" b="1" dirty="0" err="1"/>
              <a:t>Jesus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came</a:t>
            </a:r>
            <a:r>
              <a:rPr lang="nl-NL" altLang="nl-NL" sz="3600" b="1" dirty="0"/>
              <a:t>!</a:t>
            </a:r>
          </a:p>
        </p:txBody>
      </p:sp>
      <p:sp>
        <p:nvSpPr>
          <p:cNvPr id="102403" name="Tekstvak 4">
            <a:extLst>
              <a:ext uri="{FF2B5EF4-FFF2-40B4-BE49-F238E27FC236}">
                <a16:creationId xmlns:a16="http://schemas.microsoft.com/office/drawing/2014/main" id="{A0992DDB-02EE-4B8E-AEF6-3227A961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459" y="4581128"/>
            <a:ext cx="59765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800" i="1" dirty="0">
                <a:solidFill>
                  <a:srgbClr val="FFC000"/>
                </a:solidFill>
              </a:rPr>
              <a:t>Midden in de kleine stad Bethlehem kwam baby Jezus op aarde</a:t>
            </a:r>
          </a:p>
        </p:txBody>
      </p:sp>
    </p:spTree>
    <p:extLst>
      <p:ext uri="{BB962C8B-B14F-4D97-AF65-F5344CB8AC3E}">
        <p14:creationId xmlns:p14="http://schemas.microsoft.com/office/powerpoint/2010/main" val="63091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3A46EB7C-9FBC-4A76-9B52-C34FB7708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Two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thousand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years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ago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Yes,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earth</a:t>
            </a:r>
            <a:r>
              <a:rPr lang="nl-NL" altLang="nl-NL" sz="3600" b="1" dirty="0"/>
              <a:t> Baby </a:t>
            </a:r>
            <a:r>
              <a:rPr lang="nl-NL" altLang="nl-NL" sz="3600" b="1" dirty="0" err="1"/>
              <a:t>Jesus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came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Mom Mary had a Baby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Amen, amen</a:t>
            </a:r>
          </a:p>
        </p:txBody>
      </p:sp>
      <p:sp>
        <p:nvSpPr>
          <p:cNvPr id="102403" name="Tekstvak 4">
            <a:extLst>
              <a:ext uri="{FF2B5EF4-FFF2-40B4-BE49-F238E27FC236}">
                <a16:creationId xmlns:a16="http://schemas.microsoft.com/office/drawing/2014/main" id="{A0992DDB-02EE-4B8E-AEF6-3227A961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4653136"/>
            <a:ext cx="51480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800" i="1" dirty="0">
                <a:solidFill>
                  <a:srgbClr val="FFC000"/>
                </a:solidFill>
              </a:rPr>
              <a:t>2000 jaar geleden kreeg moeder Maria een Kind</a:t>
            </a:r>
          </a:p>
          <a:p>
            <a:r>
              <a:rPr lang="nl-NL" altLang="nl-NL" sz="2800" i="1" dirty="0">
                <a:solidFill>
                  <a:srgbClr val="FFC000"/>
                </a:solidFill>
              </a:rPr>
              <a:t>Baby Jezus kwam op aarde</a:t>
            </a:r>
          </a:p>
        </p:txBody>
      </p:sp>
      <p:pic>
        <p:nvPicPr>
          <p:cNvPr id="3" name="Afbeelding 2" descr="Afbeelding met persoon&#10;&#10;Automatisch gegenereerde beschrijving">
            <a:extLst>
              <a:ext uri="{FF2B5EF4-FFF2-40B4-BE49-F238E27FC236}">
                <a16:creationId xmlns:a16="http://schemas.microsoft.com/office/drawing/2014/main" id="{0D95BBE6-D4C3-4665-83C6-A508CE959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3041915" cy="171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5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3A46EB7C-9FBC-4A76-9B52-C34FB7708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Down in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Down in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little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town</a:t>
            </a:r>
            <a:r>
              <a:rPr lang="nl-NL" altLang="nl-NL" sz="3600" b="1" dirty="0"/>
              <a:t> of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Amen, amen, amen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earth</a:t>
            </a:r>
            <a:r>
              <a:rPr lang="nl-NL" altLang="nl-NL" sz="3600" b="1" dirty="0"/>
              <a:t> Baby </a:t>
            </a:r>
            <a:r>
              <a:rPr lang="nl-NL" altLang="nl-NL" sz="3600" b="1" dirty="0" err="1"/>
              <a:t>Jesus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came</a:t>
            </a:r>
            <a:r>
              <a:rPr lang="nl-NL" altLang="nl-NL" sz="3600" b="1" dirty="0"/>
              <a:t>!</a:t>
            </a:r>
          </a:p>
        </p:txBody>
      </p:sp>
      <p:sp>
        <p:nvSpPr>
          <p:cNvPr id="102403" name="Tekstvak 4">
            <a:extLst>
              <a:ext uri="{FF2B5EF4-FFF2-40B4-BE49-F238E27FC236}">
                <a16:creationId xmlns:a16="http://schemas.microsoft.com/office/drawing/2014/main" id="{A0992DDB-02EE-4B8E-AEF6-3227A961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49080"/>
            <a:ext cx="42128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800" i="1" dirty="0">
                <a:solidFill>
                  <a:srgbClr val="FFC000"/>
                </a:solidFill>
              </a:rPr>
              <a:t>Baby Jezus kwam op aarde midden in de kleine stad Bethlehem</a:t>
            </a:r>
          </a:p>
        </p:txBody>
      </p:sp>
    </p:spTree>
    <p:extLst>
      <p:ext uri="{BB962C8B-B14F-4D97-AF65-F5344CB8AC3E}">
        <p14:creationId xmlns:p14="http://schemas.microsoft.com/office/powerpoint/2010/main" val="67279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3A46EB7C-9FBC-4A76-9B52-C34FB7708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Her Baby </a:t>
            </a:r>
            <a:r>
              <a:rPr lang="nl-NL" altLang="nl-NL" sz="3600" b="1" dirty="0" err="1"/>
              <a:t>she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named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Jesus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Yes,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earth</a:t>
            </a:r>
            <a:r>
              <a:rPr lang="nl-NL" altLang="nl-NL" sz="3600" b="1" dirty="0"/>
              <a:t> Baby </a:t>
            </a:r>
            <a:r>
              <a:rPr lang="nl-NL" altLang="nl-NL" sz="3600" b="1" dirty="0" err="1"/>
              <a:t>Jesus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came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we </a:t>
            </a:r>
            <a:r>
              <a:rPr lang="nl-NL" altLang="nl-NL" sz="3600" b="1" dirty="0" err="1"/>
              <a:t>know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He’s</a:t>
            </a:r>
            <a:r>
              <a:rPr lang="nl-NL" altLang="nl-NL" sz="3600" b="1" dirty="0"/>
              <a:t> Lord </a:t>
            </a:r>
            <a:r>
              <a:rPr lang="nl-NL" altLang="nl-NL" sz="3600" b="1" dirty="0" err="1"/>
              <a:t>Jesus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Amen, amen</a:t>
            </a:r>
          </a:p>
        </p:txBody>
      </p:sp>
      <p:sp>
        <p:nvSpPr>
          <p:cNvPr id="102403" name="Tekstvak 4">
            <a:extLst>
              <a:ext uri="{FF2B5EF4-FFF2-40B4-BE49-F238E27FC236}">
                <a16:creationId xmlns:a16="http://schemas.microsoft.com/office/drawing/2014/main" id="{A0992DDB-02EE-4B8E-AEF6-3227A961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016" y="3979804"/>
            <a:ext cx="41764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800" i="1" dirty="0">
                <a:solidFill>
                  <a:srgbClr val="FFC000"/>
                </a:solidFill>
              </a:rPr>
              <a:t>Ze noemde haar baby Jezus en wij weten dat Hij Koning Jezus is!</a:t>
            </a:r>
          </a:p>
        </p:txBody>
      </p:sp>
    </p:spTree>
    <p:extLst>
      <p:ext uri="{BB962C8B-B14F-4D97-AF65-F5344CB8AC3E}">
        <p14:creationId xmlns:p14="http://schemas.microsoft.com/office/powerpoint/2010/main" val="379471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3A46EB7C-9FBC-4A76-9B52-C34FB7708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Down in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Down in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little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town</a:t>
            </a:r>
            <a:r>
              <a:rPr lang="nl-NL" altLang="nl-NL" sz="3600" b="1" dirty="0"/>
              <a:t> of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Amen, amen, amen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earth</a:t>
            </a:r>
            <a:r>
              <a:rPr lang="nl-NL" altLang="nl-NL" sz="3600" b="1" dirty="0"/>
              <a:t> Baby </a:t>
            </a:r>
            <a:r>
              <a:rPr lang="nl-NL" altLang="nl-NL" sz="3600" b="1" dirty="0" err="1"/>
              <a:t>Jesus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came</a:t>
            </a:r>
            <a:r>
              <a:rPr lang="nl-NL" altLang="nl-NL" sz="3600" b="1" dirty="0"/>
              <a:t>!</a:t>
            </a:r>
          </a:p>
        </p:txBody>
      </p:sp>
      <p:sp>
        <p:nvSpPr>
          <p:cNvPr id="102403" name="Tekstvak 4">
            <a:extLst>
              <a:ext uri="{FF2B5EF4-FFF2-40B4-BE49-F238E27FC236}">
                <a16:creationId xmlns:a16="http://schemas.microsoft.com/office/drawing/2014/main" id="{A0992DDB-02EE-4B8E-AEF6-3227A961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49080"/>
            <a:ext cx="42128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800" i="1" dirty="0">
                <a:solidFill>
                  <a:srgbClr val="FFC000"/>
                </a:solidFill>
              </a:rPr>
              <a:t>Baby Jezus kwam op aarde midden in de kleine stad Bethlehem</a:t>
            </a:r>
          </a:p>
        </p:txBody>
      </p:sp>
      <p:pic>
        <p:nvPicPr>
          <p:cNvPr id="4" name="Afbeelding 3" descr="Afbeelding met tekst, buiten, natuur, snelweg&#10;&#10;Automatisch gegenereerde beschrijving">
            <a:extLst>
              <a:ext uri="{FF2B5EF4-FFF2-40B4-BE49-F238E27FC236}">
                <a16:creationId xmlns:a16="http://schemas.microsoft.com/office/drawing/2014/main" id="{1C4331D9-4505-4B28-87D7-DC18529F3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573016"/>
            <a:ext cx="2308096" cy="232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3A46EB7C-9FBC-4A76-9B52-C34FB7708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May His light </a:t>
            </a:r>
            <a:r>
              <a:rPr lang="nl-NL" altLang="nl-NL" sz="3600" b="1" dirty="0" err="1"/>
              <a:t>shine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forever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Yes,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earth</a:t>
            </a:r>
            <a:r>
              <a:rPr lang="nl-NL" altLang="nl-NL" sz="3600" b="1" dirty="0"/>
              <a:t> Baby </a:t>
            </a:r>
            <a:r>
              <a:rPr lang="nl-NL" altLang="nl-NL" sz="3600" b="1" dirty="0" err="1"/>
              <a:t>Jesus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came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May His light </a:t>
            </a:r>
            <a:r>
              <a:rPr lang="nl-NL" altLang="nl-NL" sz="3600" b="1" dirty="0" err="1"/>
              <a:t>shine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forever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Amen, amen</a:t>
            </a:r>
          </a:p>
        </p:txBody>
      </p:sp>
      <p:sp>
        <p:nvSpPr>
          <p:cNvPr id="102403" name="Tekstvak 4">
            <a:extLst>
              <a:ext uri="{FF2B5EF4-FFF2-40B4-BE49-F238E27FC236}">
                <a16:creationId xmlns:a16="http://schemas.microsoft.com/office/drawing/2014/main" id="{A0992DDB-02EE-4B8E-AEF6-3227A961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3979804"/>
            <a:ext cx="3600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800" i="1" dirty="0">
                <a:solidFill>
                  <a:srgbClr val="FFC000"/>
                </a:solidFill>
              </a:rPr>
              <a:t>Dat Zijn licht altijd mag schijnen!</a:t>
            </a:r>
          </a:p>
        </p:txBody>
      </p:sp>
    </p:spTree>
    <p:extLst>
      <p:ext uri="{BB962C8B-B14F-4D97-AF65-F5344CB8AC3E}">
        <p14:creationId xmlns:p14="http://schemas.microsoft.com/office/powerpoint/2010/main" val="188451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3A46EB7C-9FBC-4A76-9B52-C34FB7708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Down in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Down in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little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town</a:t>
            </a:r>
            <a:r>
              <a:rPr lang="nl-NL" altLang="nl-NL" sz="3600" b="1" dirty="0"/>
              <a:t> of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Amen, amen, amen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earth</a:t>
            </a:r>
            <a:r>
              <a:rPr lang="nl-NL" altLang="nl-NL" sz="3600" b="1" dirty="0"/>
              <a:t> Baby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Jesus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came</a:t>
            </a:r>
            <a:r>
              <a:rPr lang="nl-NL" altLang="nl-NL" sz="3600" b="1" dirty="0"/>
              <a:t>!</a:t>
            </a:r>
          </a:p>
        </p:txBody>
      </p:sp>
      <p:sp>
        <p:nvSpPr>
          <p:cNvPr id="102403" name="Tekstvak 4">
            <a:extLst>
              <a:ext uri="{FF2B5EF4-FFF2-40B4-BE49-F238E27FC236}">
                <a16:creationId xmlns:a16="http://schemas.microsoft.com/office/drawing/2014/main" id="{A0992DDB-02EE-4B8E-AEF6-3227A961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4653136"/>
            <a:ext cx="42128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800" i="1" dirty="0">
                <a:solidFill>
                  <a:srgbClr val="FFC000"/>
                </a:solidFill>
              </a:rPr>
              <a:t>Baby Jezus kwam op aarde midden in de kleine stad Bethlehem</a:t>
            </a:r>
          </a:p>
        </p:txBody>
      </p:sp>
      <p:pic>
        <p:nvPicPr>
          <p:cNvPr id="4" name="Afbeelding 3" descr="Afbeelding met tekst, buiten, natuur, snelweg&#10;&#10;Automatisch gegenereerde beschrijving">
            <a:extLst>
              <a:ext uri="{FF2B5EF4-FFF2-40B4-BE49-F238E27FC236}">
                <a16:creationId xmlns:a16="http://schemas.microsoft.com/office/drawing/2014/main" id="{1C4331D9-4505-4B28-87D7-DC18529F3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332037"/>
            <a:ext cx="2308096" cy="2321099"/>
          </a:xfrm>
          <a:prstGeom prst="rect">
            <a:avLst/>
          </a:prstGeom>
        </p:spPr>
      </p:pic>
      <p:sp>
        <p:nvSpPr>
          <p:cNvPr id="5" name="Text Box 6">
            <a:extLst>
              <a:ext uri="{FF2B5EF4-FFF2-40B4-BE49-F238E27FC236}">
                <a16:creationId xmlns:a16="http://schemas.microsoft.com/office/drawing/2014/main" id="{38465839-CF7E-4B1C-BCD5-E6C7609B3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0425" y="6211888"/>
            <a:ext cx="663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16146711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276</Words>
  <Application>Microsoft Office PowerPoint</Application>
  <PresentationFormat>Diavoorstelling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1_Standaardontwerp</vt:lpstr>
      <vt:lpstr>Down in Bethlehem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</cp:lastModifiedBy>
  <cp:revision>106</cp:revision>
  <dcterms:created xsi:type="dcterms:W3CDTF">2010-03-11T17:17:14Z</dcterms:created>
  <dcterms:modified xsi:type="dcterms:W3CDTF">2021-10-16T10:33:58Z</dcterms:modified>
</cp:coreProperties>
</file>