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11" r:id="rId2"/>
    <p:sldId id="295" r:id="rId3"/>
    <p:sldId id="312" r:id="rId4"/>
    <p:sldId id="313" r:id="rId5"/>
    <p:sldId id="314" r:id="rId6"/>
    <p:sldId id="322" r:id="rId7"/>
    <p:sldId id="319" r:id="rId8"/>
    <p:sldId id="320" r:id="rId9"/>
    <p:sldId id="321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9-10-2021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5FE2F1-4C72-4AAB-A600-D07DD6363B8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716338"/>
            <a:ext cx="9144000" cy="1468437"/>
          </a:xfrm>
        </p:spPr>
        <p:txBody>
          <a:bodyPr/>
          <a:lstStyle/>
          <a:p>
            <a:pPr eaLnBrk="1" hangingPunct="1"/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Christ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be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born in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you</a:t>
            </a:r>
            <a:endParaRPr lang="nl-NL" altLang="nl-NL" sz="6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13316" name="Picture 3" descr="C:\Users\Erna\Documents\Vision MC\logo-vision-2 GVV ptt.png">
            <a:extLst>
              <a:ext uri="{FF2B5EF4-FFF2-40B4-BE49-F238E27FC236}">
                <a16:creationId xmlns:a16="http://schemas.microsoft.com/office/drawing/2014/main" id="{8C33D95A-4A88-4C39-9D1D-3511D0254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7"/>
          <a:stretch>
            <a:fillRect/>
          </a:stretch>
        </p:blipFill>
        <p:spPr bwMode="auto">
          <a:xfrm>
            <a:off x="7385050" y="333375"/>
            <a:ext cx="148431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B301F5AF-117D-4047-B6C8-D1C59C22F9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467" y="1152016"/>
            <a:ext cx="4459066" cy="25915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It </a:t>
            </a:r>
            <a:r>
              <a:rPr lang="nl-NL" altLang="nl-NL" sz="3600" b="1" dirty="0" err="1"/>
              <a:t>could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any</a:t>
            </a:r>
            <a:r>
              <a:rPr lang="nl-NL" altLang="nl-NL" sz="3600" b="1" dirty="0"/>
              <a:t> time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It </a:t>
            </a:r>
            <a:r>
              <a:rPr lang="nl-NL" altLang="nl-NL" sz="3600" b="1" dirty="0" err="1"/>
              <a:t>could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any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night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But </a:t>
            </a:r>
            <a:r>
              <a:rPr lang="nl-NL" altLang="nl-NL" sz="3600" b="1" dirty="0" err="1"/>
              <a:t>this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could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night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divine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this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could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once</a:t>
            </a:r>
            <a:r>
              <a:rPr lang="nl-NL" altLang="nl-NL" sz="3600" b="1" dirty="0"/>
              <a:t> in time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seek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find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2699792" y="4149080"/>
            <a:ext cx="590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Het kan elk moment zijn. Het kan elke nacht zijn. Zou dit de nacht zijn dat het zal gebeuren? Zou dit dat ene moment zijn?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Let </a:t>
            </a:r>
            <a:r>
              <a:rPr lang="nl-NL" altLang="nl-NL" sz="3600" b="1" dirty="0" err="1"/>
              <a:t>ev’ry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heart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prepare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him</a:t>
            </a:r>
            <a:r>
              <a:rPr lang="nl-NL" altLang="nl-NL" sz="3600" b="1" dirty="0"/>
              <a:t> room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ev’ry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heart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open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779912" y="3573016"/>
            <a:ext cx="50251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Christus wordt in jou geboren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Laat elk hart zich openstellen en Hem verwelkomen</a:t>
            </a:r>
          </a:p>
        </p:txBody>
      </p:sp>
    </p:spTree>
    <p:extLst>
      <p:ext uri="{BB962C8B-B14F-4D97-AF65-F5344CB8AC3E}">
        <p14:creationId xmlns:p14="http://schemas.microsoft.com/office/powerpoint/2010/main" val="205715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May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599892" y="1916832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Opdat Christus in jou geboren mag worden</a:t>
            </a:r>
          </a:p>
        </p:txBody>
      </p:sp>
      <p:pic>
        <p:nvPicPr>
          <p:cNvPr id="4" name="Afbeelding 3" descr="Afbeelding met buiten, licht, nachthemel, donker&#10;&#10;Automatisch gegenereerde beschrijving">
            <a:extLst>
              <a:ext uri="{FF2B5EF4-FFF2-40B4-BE49-F238E27FC236}">
                <a16:creationId xmlns:a16="http://schemas.microsoft.com/office/drawing/2014/main" id="{66E5CBEC-59D1-40A2-BE78-C0ED621EB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29000"/>
            <a:ext cx="3600400" cy="270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4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This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our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soul’s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delight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Such</a:t>
            </a:r>
            <a:r>
              <a:rPr lang="nl-NL" altLang="nl-NL" sz="3600" b="1" dirty="0"/>
              <a:t> a </a:t>
            </a:r>
            <a:r>
              <a:rPr lang="nl-NL" altLang="nl-NL" sz="3600" b="1" dirty="0" err="1"/>
              <a:t>Savior’s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sight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this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could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once</a:t>
            </a:r>
            <a:r>
              <a:rPr lang="nl-NL" altLang="nl-NL" sz="3600" b="1" dirty="0"/>
              <a:t> in time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That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greets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us</a:t>
            </a:r>
            <a:r>
              <a:rPr lang="nl-NL" altLang="nl-NL" sz="3600" b="1" dirty="0"/>
              <a:t> in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night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divine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seek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find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2051720" y="4077072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Het zien van onze Heiland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Dit zou dan dat ene moment zijn in deze nacht</a:t>
            </a:r>
          </a:p>
        </p:txBody>
      </p:sp>
    </p:spTree>
    <p:extLst>
      <p:ext uri="{BB962C8B-B14F-4D97-AF65-F5344CB8AC3E}">
        <p14:creationId xmlns:p14="http://schemas.microsoft.com/office/powerpoint/2010/main" val="176923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Let </a:t>
            </a:r>
            <a:r>
              <a:rPr lang="nl-NL" altLang="nl-NL" sz="3600" b="1" dirty="0" err="1"/>
              <a:t>ev’ry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heart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prepare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him</a:t>
            </a:r>
            <a:r>
              <a:rPr lang="nl-NL" altLang="nl-NL" sz="3600" b="1" dirty="0"/>
              <a:t> room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ev’ry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heart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open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779912" y="3573016"/>
            <a:ext cx="50251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Christus wordt in jou geboren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Laat elk hart zich openstellen en Hem verwelkomen</a:t>
            </a:r>
          </a:p>
        </p:txBody>
      </p:sp>
    </p:spTree>
    <p:extLst>
      <p:ext uri="{BB962C8B-B14F-4D97-AF65-F5344CB8AC3E}">
        <p14:creationId xmlns:p14="http://schemas.microsoft.com/office/powerpoint/2010/main" val="267914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May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599892" y="1916832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Opdat Christus in jou geboren mag worden</a:t>
            </a:r>
          </a:p>
        </p:txBody>
      </p:sp>
      <p:pic>
        <p:nvPicPr>
          <p:cNvPr id="3" name="Afbeelding 2" descr="Afbeelding met natuur, outdoor-object, nachthemel&#10;&#10;Automatisch gegenereerde beschrijving">
            <a:extLst>
              <a:ext uri="{FF2B5EF4-FFF2-40B4-BE49-F238E27FC236}">
                <a16:creationId xmlns:a16="http://schemas.microsoft.com/office/drawing/2014/main" id="{C5CCA7DB-0441-491B-B380-534B7305A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106" y="3717032"/>
            <a:ext cx="3869788" cy="218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2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Could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our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prayers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answered</a:t>
            </a:r>
            <a:r>
              <a:rPr lang="nl-NL" altLang="nl-NL" sz="3600" b="1" dirty="0"/>
              <a:t>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just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one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shining</a:t>
            </a:r>
            <a:r>
              <a:rPr lang="nl-NL" altLang="nl-NL" sz="3600" b="1" dirty="0"/>
              <a:t> moment?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Our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faith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hope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love </a:t>
            </a:r>
            <a:r>
              <a:rPr lang="nl-NL" altLang="nl-NL" sz="3600" b="1" dirty="0" err="1"/>
              <a:t>assured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in </a:t>
            </a:r>
            <a:r>
              <a:rPr lang="nl-NL" altLang="nl-NL" sz="3600" b="1" dirty="0" err="1"/>
              <a:t>just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this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holy</a:t>
            </a:r>
            <a:r>
              <a:rPr lang="nl-NL" altLang="nl-NL" sz="3600" b="1" dirty="0"/>
              <a:t> moment?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4283968" y="3501008"/>
            <a:ext cx="49531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Kunnen al onze gebeden worden gehoord in dit heilige moment?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Verzekerd van ons geloof en hoop en liefde</a:t>
            </a:r>
          </a:p>
        </p:txBody>
      </p:sp>
      <p:pic>
        <p:nvPicPr>
          <p:cNvPr id="3" name="Afbeelding 2" descr="Afbeelding met pijl&#10;&#10;Automatisch gegenereerde beschrijving">
            <a:extLst>
              <a:ext uri="{FF2B5EF4-FFF2-40B4-BE49-F238E27FC236}">
                <a16:creationId xmlns:a16="http://schemas.microsoft.com/office/drawing/2014/main" id="{82162D5A-F002-43A5-8A95-849E518E1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45024"/>
            <a:ext cx="3620325" cy="189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87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Let </a:t>
            </a:r>
            <a:r>
              <a:rPr lang="nl-NL" altLang="nl-NL" sz="3600" b="1" dirty="0" err="1"/>
              <a:t>ev’ry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heart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prepare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him</a:t>
            </a:r>
            <a:r>
              <a:rPr lang="nl-NL" altLang="nl-NL" sz="3600" b="1" dirty="0"/>
              <a:t> room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ev’ry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heart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open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May </a:t>
            </a:r>
            <a:r>
              <a:rPr lang="nl-NL" altLang="nl-NL" sz="3600" b="1" dirty="0" err="1"/>
              <a:t>Christ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born in </a:t>
            </a:r>
            <a:r>
              <a:rPr lang="nl-NL" altLang="nl-NL" sz="3600" b="1" dirty="0" err="1"/>
              <a:t>you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3203848" y="4149080"/>
            <a:ext cx="55291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Christus wordt in jou geboren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Laat elk hart zich openstellen en Hem verwelkomen</a:t>
            </a:r>
          </a:p>
          <a:p>
            <a:r>
              <a:rPr lang="nl-NL" sz="2800" i="1" dirty="0">
                <a:solidFill>
                  <a:srgbClr val="FFC000"/>
                </a:solidFill>
              </a:rPr>
              <a:t>Opdat Christus in jou geboren mag worden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E5BFCA2-B4F5-42ED-B055-F6DB91DBB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0954" y="6211669"/>
            <a:ext cx="6630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80868102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351</Words>
  <Application>Microsoft Office PowerPoint</Application>
  <PresentationFormat>Diavoorstelling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1_Standaardontwerp</vt:lpstr>
      <vt:lpstr>Christ be born in you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</cp:lastModifiedBy>
  <cp:revision>99</cp:revision>
  <dcterms:created xsi:type="dcterms:W3CDTF">2010-03-11T17:17:14Z</dcterms:created>
  <dcterms:modified xsi:type="dcterms:W3CDTF">2021-10-09T10:52:31Z</dcterms:modified>
</cp:coreProperties>
</file>