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1" r:id="rId2"/>
    <p:sldId id="295" r:id="rId3"/>
    <p:sldId id="312" r:id="rId4"/>
    <p:sldId id="313" r:id="rId5"/>
    <p:sldId id="314" r:id="rId6"/>
    <p:sldId id="315" r:id="rId7"/>
    <p:sldId id="316" r:id="rId8"/>
    <p:sldId id="317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0354794-03EF-425C-A56A-7C059CFB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EC8C15-C8C7-4960-A246-321C7D6977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5D91C0D-5D54-460E-AE7C-76F8CF9ED810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DDE5D15-78F6-422F-87DA-0BFEC57C67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B0F80E2A-D69F-4186-8C81-C72887817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46E285-6C23-4335-B74D-74188C8CB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BD6A6A-3740-465A-BA42-6068EADDB1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594155-D1E5-4C0B-BEA0-23ED6B4A181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0B276-6621-4A42-8430-2ECDC7D14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5BB28-8046-4A81-9447-FFB3814B7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BE412-8ECE-47A4-A021-83C3B1322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612AA-D463-4EAF-986B-9331E3B5FE4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68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2D279A-1DCD-4EF8-A284-959EB83B8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6DB042-7268-492D-A29F-2D074D67C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0776F1-1E63-48A3-B6A9-645500590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6AE3-8CED-4B73-A249-D2321FFCFC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649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060C0-D1E2-44D3-A6DD-B7B762FE20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664BF-3766-4C53-BED6-99EC3D4EC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6B4A2-8A3F-407C-B682-A55FD1E60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EF3BB-3089-481D-9428-DDC60055521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585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E82506-2BB5-4F70-AE36-541E18757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688C07-53CC-451B-8E11-A4CCB4AF4B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563D75-37A0-400B-B155-E609338F9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FF85E-5BD5-4FBD-84C1-03342940CE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701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0F4B9-0AA1-41AC-A37D-1FDA5DED4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16A60-C357-4CC4-8A32-EF50E9B4A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93AB-8E29-47AE-9E07-7C761D3D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94DB-53B5-43DF-9855-521985D5653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35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4BF20C-FAAF-4891-81D9-DECE2CC5C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2DC4-9EC4-449E-937C-9B6B3C489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E24C1A-92B8-4351-A6DA-28CA77C95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8589-5154-4A39-BF8A-47C3B28269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2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87094A-F079-451C-8582-41D2DD36C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5C9F3E-1495-4494-9640-F8F5CEE05D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443D717-CC28-42B4-A972-3EE5AC81D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23DC0-522F-4305-A3C8-E55FBF4975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724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1EB938-AD33-467B-BBE1-36071DA62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52798D-57A1-4447-9543-8B6040ADC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37FDF-2494-4C1C-BA87-5532EC162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12C6B-CD96-4A00-9647-E579EAFAA7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1553B8-7351-4847-8586-4C419C41F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4431A6-2F58-4839-8A48-1160542A6D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B0D37-4854-44DB-B37B-0C57080C8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42953-3335-4D72-9736-3392DF0C277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8358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42A84-B049-4C63-A60C-056796F115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93B126-32F3-41E1-B784-A2BC9478C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C1C85-3492-4647-BEB8-83F335E6F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A8FE5-EC9A-4FDC-84F2-ECE1C07305B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5264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27DDA-14BA-4CDA-A3FD-B83B0A995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0BAD47-3185-462D-8036-C26502691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B81FB9-F45B-4EBC-AA60-A1822AC4A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837C-EE29-4B35-9BF6-0938E109F9B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396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C29D1B-4DFC-4D82-B6B6-B0B1374A8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DBF5B94-90A0-43B9-ADBF-06016C4ED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3BE652-72A4-4C74-A58D-2444737F67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B376F4-C1DE-4A6E-8746-D7814E9555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00BB6B-43CE-4F93-BDB6-470C9D92B1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E3DFEC9-17F8-4A19-AC5B-EDBBA1D070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5FE2F1-4C72-4AAB-A600-D07DD6363B8A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93096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Like A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Mighty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River</a:t>
            </a:r>
          </a:p>
        </p:txBody>
      </p:sp>
      <p:pic>
        <p:nvPicPr>
          <p:cNvPr id="3" name="Afbeelding 2" descr="Afbeelding met water, buiten, boom, rivier&#10;&#10;Automatisch gegenereerde beschrijving">
            <a:extLst>
              <a:ext uri="{FF2B5EF4-FFF2-40B4-BE49-F238E27FC236}">
                <a16:creationId xmlns:a16="http://schemas.microsoft.com/office/drawing/2014/main" id="{39813369-F0F2-4330-9908-9D74EA80D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1955"/>
            <a:ext cx="4572000" cy="2095500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0E5D09B6-1D83-A072-92FA-F25D0D938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Sometimes</a:t>
            </a:r>
            <a:r>
              <a:rPr lang="nl-NL" altLang="nl-NL" sz="3600" b="1" dirty="0"/>
              <a:t> I wonder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why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loved</a:t>
            </a:r>
            <a:r>
              <a:rPr lang="nl-NL" altLang="nl-NL" sz="3600" b="1" dirty="0"/>
              <a:t> me </a:t>
            </a:r>
            <a:r>
              <a:rPr lang="nl-NL" altLang="nl-NL" sz="3600" b="1" dirty="0" err="1"/>
              <a:t>so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why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cared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much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for</a:t>
            </a:r>
            <a:r>
              <a:rPr lang="nl-NL" altLang="nl-NL" sz="3600" b="1" dirty="0"/>
              <a:t> 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Why</a:t>
            </a:r>
            <a:r>
              <a:rPr lang="nl-NL" altLang="nl-NL" sz="3600" b="1" dirty="0"/>
              <a:t> He </a:t>
            </a:r>
            <a:r>
              <a:rPr lang="nl-NL" altLang="nl-NL" sz="3600" b="1" dirty="0" err="1"/>
              <a:t>came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walk </a:t>
            </a:r>
            <a:r>
              <a:rPr lang="nl-NL" altLang="nl-NL" sz="3600" b="1" dirty="0" err="1"/>
              <a:t>this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earth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why</a:t>
            </a:r>
            <a:r>
              <a:rPr lang="nl-NL" altLang="nl-NL" sz="3600" b="1" dirty="0"/>
              <a:t> He chose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die </a:t>
            </a:r>
            <a:r>
              <a:rPr lang="nl-NL" altLang="nl-NL" sz="3600" b="1" dirty="0" err="1"/>
              <a:t>upon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tree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1907704" y="4348261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Soms vraag ik me af waarom Hij zo veel van mij hield. Waarom Hij op deze wereld is gekomen en voor ons is gestorven.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Because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shines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morning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sun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His </a:t>
            </a:r>
            <a:r>
              <a:rPr lang="nl-NL" altLang="nl-NL" sz="3600" b="1" dirty="0" err="1"/>
              <a:t>goodness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flows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</a:t>
            </a:r>
            <a:r>
              <a:rPr lang="nl-NL" altLang="nl-NL" sz="3600" b="1" dirty="0" err="1"/>
              <a:t>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river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4693952" y="2884657"/>
            <a:ext cx="4450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Omdat Zijn liefde als de ochtendzon schijnt. Zijn goedheid is als een machtige rivier.</a:t>
            </a:r>
          </a:p>
        </p:txBody>
      </p:sp>
      <p:pic>
        <p:nvPicPr>
          <p:cNvPr id="6" name="Afbeelding 5" descr="Afbeelding met nachthemel&#10;&#10;Automatisch gegenereerde beschrijving">
            <a:extLst>
              <a:ext uri="{FF2B5EF4-FFF2-40B4-BE49-F238E27FC236}">
                <a16:creationId xmlns:a16="http://schemas.microsoft.com/office/drawing/2014/main" id="{004A7B80-96C6-4E56-9881-6C7A8683D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79804"/>
            <a:ext cx="3657960" cy="205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5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makes</a:t>
            </a:r>
            <a:r>
              <a:rPr lang="nl-NL" altLang="nl-NL" sz="3600" b="1" dirty="0"/>
              <a:t> me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So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carry</a:t>
            </a:r>
            <a:r>
              <a:rPr lang="nl-NL" altLang="nl-NL" sz="3600" b="1" dirty="0"/>
              <a:t> 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know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bring</a:t>
            </a:r>
            <a:r>
              <a:rPr lang="nl-NL" altLang="nl-NL" sz="3600" b="1" dirty="0"/>
              <a:t> me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day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915816" y="3861048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Het maakt mij sterk, zodat ik door kan gaan. Ik weet dat Zijn liefde mij op een dag thuis zal brengen.</a:t>
            </a:r>
          </a:p>
        </p:txBody>
      </p:sp>
    </p:spTree>
    <p:extLst>
      <p:ext uri="{BB962C8B-B14F-4D97-AF65-F5344CB8AC3E}">
        <p14:creationId xmlns:p14="http://schemas.microsoft.com/office/powerpoint/2010/main" val="423414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I’ll</a:t>
            </a:r>
            <a:r>
              <a:rPr lang="nl-NL" altLang="nl-NL" sz="3600" b="1" dirty="0"/>
              <a:t> meet </a:t>
            </a:r>
            <a:r>
              <a:rPr lang="nl-NL" altLang="nl-NL" sz="3600" b="1" dirty="0" err="1"/>
              <a:t>Him</a:t>
            </a:r>
            <a:r>
              <a:rPr lang="nl-NL" altLang="nl-NL" sz="3600" b="1" dirty="0"/>
              <a:t> face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face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with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Him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forever</a:t>
            </a:r>
            <a:r>
              <a:rPr lang="nl-NL" altLang="nl-NL" sz="3600" b="1" dirty="0"/>
              <a:t> more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No </a:t>
            </a:r>
            <a:r>
              <a:rPr lang="nl-NL" altLang="nl-NL" sz="3600" b="1" dirty="0" err="1"/>
              <a:t>pain</a:t>
            </a:r>
            <a:r>
              <a:rPr lang="nl-NL" altLang="nl-NL" sz="3600" b="1" dirty="0"/>
              <a:t> no </a:t>
            </a:r>
            <a:r>
              <a:rPr lang="nl-NL" altLang="nl-NL" sz="3600" b="1" dirty="0" err="1"/>
              <a:t>sorrow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meet me </a:t>
            </a:r>
            <a:r>
              <a:rPr lang="nl-NL" altLang="nl-NL" sz="3600" b="1" dirty="0" err="1"/>
              <a:t>there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I’ll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there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together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with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Lord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051720" y="3861048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Op een dag zal ik Hem ontmoeten. Dan zal ik geen pijn en verdriet meer voelen, want ik ben voor altijd bij Hem.</a:t>
            </a:r>
          </a:p>
        </p:txBody>
      </p:sp>
    </p:spTree>
    <p:extLst>
      <p:ext uri="{BB962C8B-B14F-4D97-AF65-F5344CB8AC3E}">
        <p14:creationId xmlns:p14="http://schemas.microsoft.com/office/powerpoint/2010/main" val="176923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Because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shines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morning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sun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His </a:t>
            </a:r>
            <a:r>
              <a:rPr lang="nl-NL" altLang="nl-NL" sz="3600" b="1" dirty="0" err="1"/>
              <a:t>goodness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flows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</a:t>
            </a:r>
            <a:r>
              <a:rPr lang="nl-NL" altLang="nl-NL" sz="3600" b="1" dirty="0" err="1"/>
              <a:t>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river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2267744" y="3979804"/>
            <a:ext cx="6660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Omdat Zijn liefde als de ochtendzon schijnt. Zijn goedheid is als een machtige rivier.</a:t>
            </a:r>
          </a:p>
        </p:txBody>
      </p:sp>
    </p:spTree>
    <p:extLst>
      <p:ext uri="{BB962C8B-B14F-4D97-AF65-F5344CB8AC3E}">
        <p14:creationId xmlns:p14="http://schemas.microsoft.com/office/powerpoint/2010/main" val="2544354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makes</a:t>
            </a:r>
            <a:r>
              <a:rPr lang="nl-NL" altLang="nl-NL" sz="3600" b="1" dirty="0"/>
              <a:t> me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So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carry</a:t>
            </a:r>
            <a:r>
              <a:rPr lang="nl-NL" altLang="nl-NL" sz="3600" b="1" dirty="0"/>
              <a:t> 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know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bring</a:t>
            </a:r>
            <a:r>
              <a:rPr lang="nl-NL" altLang="nl-NL" sz="3600" b="1" dirty="0"/>
              <a:t> me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day</a:t>
            </a:r>
            <a:endParaRPr lang="nl-NL" altLang="nl-NL" sz="3600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055752-1B89-4DF7-B1BB-A6D9C6D47711}"/>
              </a:ext>
            </a:extLst>
          </p:cNvPr>
          <p:cNvSpPr txBox="1"/>
          <p:nvPr/>
        </p:nvSpPr>
        <p:spPr>
          <a:xfrm>
            <a:off x="978024" y="3212976"/>
            <a:ext cx="381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i="1" dirty="0">
                <a:solidFill>
                  <a:srgbClr val="FFC000"/>
                </a:solidFill>
              </a:rPr>
              <a:t>Het maakt mij sterk, zodat ik door kan gaan. Ik weet dat Zijn liefde mij op een dag thuis zal brengen.</a:t>
            </a:r>
          </a:p>
        </p:txBody>
      </p:sp>
      <p:pic>
        <p:nvPicPr>
          <p:cNvPr id="6" name="Afbeelding 5" descr="Afbeelding met natuur, zonsondergang&#10;&#10;Automatisch gegenereerde beschrijving">
            <a:extLst>
              <a:ext uri="{FF2B5EF4-FFF2-40B4-BE49-F238E27FC236}">
                <a16:creationId xmlns:a16="http://schemas.microsoft.com/office/drawing/2014/main" id="{89FC3365-5F66-41A1-82B4-1A87F67A0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8100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5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696E7791-5FD5-479F-97F7-B88589124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 err="1"/>
              <a:t>Because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shines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morning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sun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His </a:t>
            </a:r>
            <a:r>
              <a:rPr lang="nl-NL" altLang="nl-NL" sz="3600" b="1" dirty="0" err="1"/>
              <a:t>goodness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flows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Like a </a:t>
            </a:r>
            <a:r>
              <a:rPr lang="nl-NL" altLang="nl-NL" sz="3600" b="1" dirty="0" err="1"/>
              <a:t>mighty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river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makes</a:t>
            </a:r>
            <a:r>
              <a:rPr lang="nl-NL" altLang="nl-NL" sz="3600" b="1" dirty="0"/>
              <a:t> me strong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So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carry</a:t>
            </a:r>
            <a:r>
              <a:rPr lang="nl-NL" altLang="nl-NL" sz="3600" b="1" dirty="0"/>
              <a:t> 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 </a:t>
            </a:r>
            <a:r>
              <a:rPr lang="nl-NL" altLang="nl-NL" sz="3600" b="1" dirty="0" err="1"/>
              <a:t>know</a:t>
            </a:r>
            <a:r>
              <a:rPr lang="nl-NL" altLang="nl-NL" sz="3600" b="1" dirty="0"/>
              <a:t> His love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bring</a:t>
            </a:r>
            <a:r>
              <a:rPr lang="nl-NL" altLang="nl-NL" sz="3600" b="1" dirty="0"/>
              <a:t> me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One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day</a:t>
            </a:r>
            <a:endParaRPr lang="nl-NL" altLang="nl-NL" sz="3600" b="1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23E1D2F-8A55-46A2-8DAB-4CC61DA63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16" y="6093296"/>
            <a:ext cx="3600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6720649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339</Words>
  <Application>Microsoft Office PowerPoint</Application>
  <PresentationFormat>Diavoorstelling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1_Standaardontwerp</vt:lpstr>
      <vt:lpstr>Like A Mighty River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98</cp:revision>
  <dcterms:created xsi:type="dcterms:W3CDTF">2010-03-11T17:17:14Z</dcterms:created>
  <dcterms:modified xsi:type="dcterms:W3CDTF">2023-01-28T14:00:01Z</dcterms:modified>
</cp:coreProperties>
</file>