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1" r:id="rId2"/>
    <p:sldId id="295" r:id="rId3"/>
    <p:sldId id="312" r:id="rId4"/>
    <p:sldId id="313" r:id="rId5"/>
    <p:sldId id="314" r:id="rId6"/>
    <p:sldId id="315" r:id="rId7"/>
    <p:sldId id="316" r:id="rId8"/>
    <p:sldId id="317" r:id="rId9"/>
    <p:sldId id="319" r:id="rId10"/>
    <p:sldId id="320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0354794-03EF-425C-A56A-7C059CFBD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EC8C15-C8C7-4960-A246-321C7D6977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5D91C0D-5D54-460E-AE7C-76F8CF9ED810}" type="datetime1">
              <a:rPr lang="nl-NL"/>
              <a:pPr>
                <a:defRPr/>
              </a:pPr>
              <a:t>28-1-2023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CDDE5D15-78F6-422F-87DA-0BFEC57C6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0F80E2A-D69F-4186-8C81-C72887817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46E285-6C23-4335-B74D-74188C8CB6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D6A6A-3740-465A-BA42-6068EADDB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594155-D1E5-4C0B-BEA0-23ED6B4A1811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0B276-6621-4A42-8430-2ECDC7D14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5BB28-8046-4A81-9447-FFB3814B7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8BE412-8ECE-47A4-A021-83C3B1322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612AA-D463-4EAF-986B-9331E3B5FE4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683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2D279A-1DCD-4EF8-A284-959EB83B8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6DB042-7268-492D-A29F-2D074D67C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776F1-1E63-48A3-B6A9-645500590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46AE3-8CED-4B73-A249-D2321FFCFCF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649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060C0-D1E2-44D3-A6DD-B7B762FE2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3664BF-3766-4C53-BED6-99EC3D4EC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C6B4A2-8A3F-407C-B682-A55FD1E60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EF3BB-3089-481D-9428-DDC60055521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585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82506-2BB5-4F70-AE36-541E18757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688C07-53CC-451B-8E11-A4CCB4AF4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563D75-37A0-400B-B155-E609338F9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85E-5BD5-4FBD-84C1-03342940CE8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70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B0F4B9-0AA1-41AC-A37D-1FDA5DED4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16A60-C357-4CC4-8A32-EF50E9B4A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93AB-8E29-47AE-9E07-7C761D3DD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394DB-53B5-43DF-9855-521985D565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352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BF20C-FAAF-4891-81D9-DECE2CC5C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82DC4-9EC4-449E-937C-9B6B3C489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24C1A-92B8-4351-A6DA-28CA77C95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8589-5154-4A39-BF8A-47C3B28269F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2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87094A-F079-451C-8582-41D2DD36C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5C9F3E-1495-4494-9640-F8F5CEE05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43D717-CC28-42B4-A972-3EE5AC81D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23DC0-522F-4305-A3C8-E55FBF49752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1724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1EB938-AD33-467B-BBE1-36071DA62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52798D-57A1-4447-9543-8B6040ADC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F37FDF-2494-4C1C-BA87-5532EC162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12C6B-CD96-4A00-9647-E579EAFAA79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1553B8-7351-4847-8586-4C419C41F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4431A6-2F58-4839-8A48-1160542A6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EB0D37-4854-44DB-B37B-0C57080C8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42953-3335-4D72-9736-3392DF0C277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35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42A84-B049-4C63-A60C-056796F11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3B126-32F3-41E1-B784-A2BC9478C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C1C85-3492-4647-BEB8-83F335E6F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A8FE5-EC9A-4FDC-84F2-ECE1C07305B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5264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27DDA-14BA-4CDA-A3FD-B83B0A995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BAD47-3185-462D-8036-C26502691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81FB9-F45B-4EBC-AA60-A1822AC4A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6837C-EE29-4B35-9BF6-0938E109F9B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396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C29D1B-4DFC-4D82-B6B6-B0B1374A8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BF5B94-90A0-43B9-ADBF-06016C4ED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3BE652-72A4-4C74-A58D-2444737F67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B376F4-C1DE-4A6E-8746-D7814E9555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00BB6B-43CE-4F93-BDB6-470C9D92B1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E3DFEC9-17F8-4A19-AC5B-EDBBA1D0704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05FE2F1-4C72-4AAB-A600-D07DD6363B8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77072"/>
            <a:ext cx="9144000" cy="1468437"/>
          </a:xfrm>
        </p:spPr>
        <p:txBody>
          <a:bodyPr/>
          <a:lstStyle/>
          <a:p>
            <a:pPr eaLnBrk="1" hangingPunct="1"/>
            <a:r>
              <a:rPr lang="nl-NL" altLang="nl-NL" sz="6000" b="1" dirty="0" err="1">
                <a:solidFill>
                  <a:schemeClr val="tx1"/>
                </a:solidFill>
                <a:cs typeface="Arial" panose="020B0604020202020204" pitchFamily="34" charset="0"/>
              </a:rPr>
              <a:t>Higher</a:t>
            </a:r>
            <a:r>
              <a:rPr lang="nl-NL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  <a:t> Love</a:t>
            </a:r>
          </a:p>
        </p:txBody>
      </p:sp>
      <p:pic>
        <p:nvPicPr>
          <p:cNvPr id="6" name="Afbeelding 5" descr="Afbeelding met silhouet&#10;&#10;Automatisch gegenereerde beschrijving">
            <a:extLst>
              <a:ext uri="{FF2B5EF4-FFF2-40B4-BE49-F238E27FC236}">
                <a16:creationId xmlns:a16="http://schemas.microsoft.com/office/drawing/2014/main" id="{A2A253F4-DA8E-439E-A37D-FE5C83995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86" y="1686676"/>
            <a:ext cx="3999028" cy="2089492"/>
          </a:xfrm>
          <a:prstGeom prst="rect">
            <a:avLst/>
          </a:prstGeom>
        </p:spPr>
      </p:pic>
      <p:pic>
        <p:nvPicPr>
          <p:cNvPr id="2" name="Afbeelding 1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92FF8AF5-1B56-588A-29C6-893EE49A7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4326"/>
            <a:ext cx="1440160" cy="1393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Bring</a:t>
            </a:r>
            <a:r>
              <a:rPr lang="nl-NL" altLang="nl-NL" sz="3600" b="1" dirty="0"/>
              <a:t> me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higher</a:t>
            </a:r>
            <a:r>
              <a:rPr lang="nl-NL" altLang="nl-NL" sz="3600" b="1" dirty="0"/>
              <a:t> love…</a:t>
            </a:r>
          </a:p>
        </p:txBody>
      </p:sp>
      <p:pic>
        <p:nvPicPr>
          <p:cNvPr id="6" name="Afbeelding 5" descr="Afbeelding met natuur, zonsondergang, zon, wolk&#10;&#10;Automatisch gegenereerde beschrijving">
            <a:extLst>
              <a:ext uri="{FF2B5EF4-FFF2-40B4-BE49-F238E27FC236}">
                <a16:creationId xmlns:a16="http://schemas.microsoft.com/office/drawing/2014/main" id="{5AC2C190-2D3A-4E28-B6AB-EBDC3396A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7" y="2132856"/>
            <a:ext cx="5741426" cy="3229553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9122936B-6552-4E18-A790-CF5F14206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00" y="5949280"/>
            <a:ext cx="360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4249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Think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about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it</a:t>
            </a:r>
            <a:r>
              <a:rPr lang="nl-NL" altLang="nl-NL" sz="3600" b="1" dirty="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there</a:t>
            </a:r>
            <a:r>
              <a:rPr lang="nl-NL" altLang="nl-NL" sz="3600" b="1" dirty="0"/>
              <a:t> must </a:t>
            </a:r>
            <a:r>
              <a:rPr lang="nl-NL" altLang="nl-NL" sz="3600" b="1" dirty="0" err="1"/>
              <a:t>be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higher</a:t>
            </a:r>
            <a:r>
              <a:rPr lang="nl-NL" altLang="nl-NL" sz="3600" b="1" dirty="0"/>
              <a:t> love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Down in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heart</a:t>
            </a:r>
            <a:r>
              <a:rPr lang="nl-NL" altLang="nl-NL" sz="3600" b="1" dirty="0"/>
              <a:t>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hidden</a:t>
            </a:r>
            <a:r>
              <a:rPr lang="nl-NL" altLang="nl-NL" sz="3600" b="1" dirty="0"/>
              <a:t> in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stars </a:t>
            </a:r>
            <a:r>
              <a:rPr lang="nl-NL" altLang="nl-NL" sz="3600" b="1" dirty="0" err="1"/>
              <a:t>above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Without </a:t>
            </a:r>
            <a:r>
              <a:rPr lang="nl-NL" altLang="nl-NL" sz="3600" b="1" dirty="0" err="1"/>
              <a:t>it</a:t>
            </a:r>
            <a:r>
              <a:rPr lang="nl-NL" altLang="nl-NL" sz="3600" b="1" dirty="0"/>
              <a:t>, life is </a:t>
            </a:r>
            <a:r>
              <a:rPr lang="nl-NL" altLang="nl-NL" sz="3600" b="1" dirty="0" err="1"/>
              <a:t>wasted</a:t>
            </a:r>
            <a:r>
              <a:rPr lang="nl-NL" altLang="nl-NL" sz="3600" b="1" dirty="0"/>
              <a:t>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Look </a:t>
            </a:r>
            <a:r>
              <a:rPr lang="nl-NL" altLang="nl-NL" sz="3600" b="1" dirty="0" err="1"/>
              <a:t>inside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heart</a:t>
            </a:r>
            <a:r>
              <a:rPr lang="nl-NL" altLang="nl-NL" sz="3600" b="1" dirty="0"/>
              <a:t>, </a:t>
            </a:r>
            <a:r>
              <a:rPr lang="nl-NL" altLang="nl-NL" sz="3600" b="1" dirty="0" err="1"/>
              <a:t>I’ll</a:t>
            </a:r>
            <a:r>
              <a:rPr lang="nl-NL" altLang="nl-NL" sz="3600" b="1" dirty="0"/>
              <a:t> look </a:t>
            </a:r>
            <a:r>
              <a:rPr lang="nl-NL" altLang="nl-NL" sz="3600" b="1" dirty="0" err="1"/>
              <a:t>inside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mine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1907704" y="4536379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Denk er eens over na, ergens is een hogere liefde. Zonder dat is het leven verspilde tijd. Kijk jij in jouw hart, dan kijk ik in de mijne.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Things</a:t>
            </a:r>
            <a:r>
              <a:rPr lang="nl-NL" altLang="nl-NL" sz="3600" b="1" dirty="0"/>
              <a:t> look </a:t>
            </a:r>
            <a:r>
              <a:rPr lang="nl-NL" altLang="nl-NL" sz="3600" b="1" dirty="0" err="1"/>
              <a:t>so</a:t>
            </a:r>
            <a:r>
              <a:rPr lang="nl-NL" altLang="nl-NL" sz="3600" b="1" dirty="0"/>
              <a:t> bad </a:t>
            </a:r>
            <a:r>
              <a:rPr lang="nl-NL" altLang="nl-NL" sz="3600" b="1" dirty="0" err="1"/>
              <a:t>everywhere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In </a:t>
            </a:r>
            <a:r>
              <a:rPr lang="nl-NL" altLang="nl-NL" sz="3600" b="1" dirty="0" err="1"/>
              <a:t>this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whole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world</a:t>
            </a:r>
            <a:r>
              <a:rPr lang="nl-NL" altLang="nl-NL" sz="3600" b="1" dirty="0"/>
              <a:t>, </a:t>
            </a:r>
            <a:r>
              <a:rPr lang="nl-NL" altLang="nl-NL" sz="3600" b="1" dirty="0" err="1"/>
              <a:t>what</a:t>
            </a:r>
            <a:r>
              <a:rPr lang="nl-NL" altLang="nl-NL" sz="3600" b="1" dirty="0"/>
              <a:t> is fair?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We walk blind </a:t>
            </a:r>
            <a:r>
              <a:rPr lang="nl-NL" altLang="nl-NL" sz="3600" b="1" dirty="0" err="1"/>
              <a:t>and</a:t>
            </a:r>
            <a:r>
              <a:rPr lang="nl-NL" altLang="nl-NL" sz="3600" b="1" dirty="0"/>
              <a:t> we </a:t>
            </a:r>
            <a:r>
              <a:rPr lang="nl-NL" altLang="nl-NL" sz="3600" b="1" dirty="0" err="1"/>
              <a:t>try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to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see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Falling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behind</a:t>
            </a:r>
            <a:r>
              <a:rPr lang="nl-NL" altLang="nl-NL" sz="3600" b="1" dirty="0"/>
              <a:t> in </a:t>
            </a:r>
            <a:r>
              <a:rPr lang="nl-NL" altLang="nl-NL" sz="3600" b="1" dirty="0" err="1"/>
              <a:t>what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could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be</a:t>
            </a:r>
            <a:endParaRPr lang="nl-NL" altLang="nl-NL" sz="36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195736" y="450912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Overal is het slecht, wat is er eerlijk in deze wereld? We zijn blind om te zien wat zou kunnen zijn.</a:t>
            </a:r>
          </a:p>
        </p:txBody>
      </p:sp>
    </p:spTree>
    <p:extLst>
      <p:ext uri="{BB962C8B-B14F-4D97-AF65-F5344CB8AC3E}">
        <p14:creationId xmlns:p14="http://schemas.microsoft.com/office/powerpoint/2010/main" val="205715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Bring</a:t>
            </a:r>
            <a:r>
              <a:rPr lang="nl-NL" altLang="nl-NL" sz="3600" b="1" dirty="0"/>
              <a:t> me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higher</a:t>
            </a:r>
            <a:r>
              <a:rPr lang="nl-NL" altLang="nl-NL" sz="3600" b="1" dirty="0"/>
              <a:t> love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Bring</a:t>
            </a:r>
            <a:r>
              <a:rPr lang="nl-NL" altLang="nl-NL" sz="3600" b="1" dirty="0"/>
              <a:t> me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higher</a:t>
            </a:r>
            <a:r>
              <a:rPr lang="nl-NL" altLang="nl-NL" sz="3600" b="1" dirty="0"/>
              <a:t> love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Bring</a:t>
            </a:r>
            <a:r>
              <a:rPr lang="nl-NL" altLang="nl-NL" sz="3600" b="1" dirty="0"/>
              <a:t> me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higher</a:t>
            </a:r>
            <a:r>
              <a:rPr lang="nl-NL" altLang="nl-NL" sz="3600" b="1" dirty="0"/>
              <a:t> love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Where’s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higher</a:t>
            </a:r>
            <a:r>
              <a:rPr lang="nl-NL" altLang="nl-NL" sz="3600" b="1" dirty="0"/>
              <a:t> love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I keep thinking of?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4607496" y="436510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Breng me Uw liefde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Waar is die liefde waar ik steeds aan denk?</a:t>
            </a:r>
          </a:p>
        </p:txBody>
      </p:sp>
      <p:pic>
        <p:nvPicPr>
          <p:cNvPr id="3" name="Afbeelding 2" descr="Afbeelding met lucht, buiten, zonsondergang, water&#10;&#10;Automatisch gegenereerde beschrijving">
            <a:extLst>
              <a:ext uri="{FF2B5EF4-FFF2-40B4-BE49-F238E27FC236}">
                <a16:creationId xmlns:a16="http://schemas.microsoft.com/office/drawing/2014/main" id="{D961E61A-B0D6-41EE-A438-4DC929C02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3645024"/>
            <a:ext cx="3995936" cy="26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World’s</a:t>
            </a:r>
            <a:r>
              <a:rPr lang="nl-NL" altLang="nl-NL" sz="3600" b="1" dirty="0"/>
              <a:t> are </a:t>
            </a:r>
            <a:r>
              <a:rPr lang="nl-NL" altLang="nl-NL" sz="3600" b="1" dirty="0" err="1"/>
              <a:t>turning</a:t>
            </a:r>
            <a:r>
              <a:rPr lang="nl-NL" altLang="nl-NL" sz="36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and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we’re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just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hanging</a:t>
            </a:r>
            <a:r>
              <a:rPr lang="nl-NL" altLang="nl-NL" sz="3600" b="1" dirty="0"/>
              <a:t>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Facing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our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fear</a:t>
            </a:r>
            <a:r>
              <a:rPr lang="nl-NL" altLang="nl-NL" sz="36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and</a:t>
            </a:r>
            <a:r>
              <a:rPr lang="nl-NL" altLang="nl-NL" sz="3600" b="1" dirty="0"/>
              <a:t> standing out </a:t>
            </a:r>
            <a:r>
              <a:rPr lang="nl-NL" altLang="nl-NL" sz="3600" b="1" dirty="0" err="1"/>
              <a:t>there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alone</a:t>
            </a:r>
            <a:endParaRPr lang="nl-NL" altLang="nl-NL" sz="36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051720" y="3861048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De wereld verandert, maar wij blijven gewoon hangen in het oude.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Onze angst onder ogen zien en stil blijven staan.</a:t>
            </a:r>
          </a:p>
        </p:txBody>
      </p:sp>
    </p:spTree>
    <p:extLst>
      <p:ext uri="{BB962C8B-B14F-4D97-AF65-F5344CB8AC3E}">
        <p14:creationId xmlns:p14="http://schemas.microsoft.com/office/powerpoint/2010/main" val="176923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/>
              <a:t>A </a:t>
            </a:r>
            <a:r>
              <a:rPr lang="nl-NL" altLang="nl-NL" sz="3600" b="1" dirty="0" err="1"/>
              <a:t>yearning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and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it’s</a:t>
            </a:r>
            <a:r>
              <a:rPr lang="nl-NL" altLang="nl-NL" sz="3600" b="1" dirty="0"/>
              <a:t> real </a:t>
            </a:r>
            <a:r>
              <a:rPr lang="nl-NL" altLang="nl-NL" sz="3600" b="1" dirty="0" err="1"/>
              <a:t>to</a:t>
            </a:r>
            <a:r>
              <a:rPr lang="nl-NL" altLang="nl-NL" sz="3600" b="1" dirty="0"/>
              <a:t> 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There</a:t>
            </a:r>
            <a:r>
              <a:rPr lang="nl-NL" altLang="nl-NL" sz="3600" b="1" dirty="0"/>
              <a:t> must </a:t>
            </a:r>
            <a:r>
              <a:rPr lang="nl-NL" altLang="nl-NL" sz="3600" b="1" dirty="0" err="1"/>
              <a:t>be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someone</a:t>
            </a:r>
            <a:r>
              <a:rPr lang="nl-NL" altLang="nl-NL" sz="36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who</a:t>
            </a:r>
            <a:r>
              <a:rPr lang="nl-NL" altLang="nl-NL" sz="3600" b="1" dirty="0"/>
              <a:t> is feeling </a:t>
            </a:r>
            <a:r>
              <a:rPr lang="nl-NL" altLang="nl-NL" sz="3600" b="1" dirty="0" err="1"/>
              <a:t>for</a:t>
            </a:r>
            <a:r>
              <a:rPr lang="nl-NL" altLang="nl-NL" sz="3600" b="1" dirty="0"/>
              <a:t> me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195736" y="2324199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Een verlangen, ik voel het echt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Er moet iemand zijn die voor mij voelt.</a:t>
            </a:r>
          </a:p>
        </p:txBody>
      </p:sp>
      <p:pic>
        <p:nvPicPr>
          <p:cNvPr id="4" name="Afbeelding 3" descr="Afbeelding met zonsondergang, water, wolken, zon&#10;&#10;Automatisch gegenereerde beschrijving">
            <a:extLst>
              <a:ext uri="{FF2B5EF4-FFF2-40B4-BE49-F238E27FC236}">
                <a16:creationId xmlns:a16="http://schemas.microsoft.com/office/drawing/2014/main" id="{C7B9337E-18CB-4B20-A0DE-0B0485CE4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61284"/>
            <a:ext cx="4355976" cy="29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2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/>
              <a:t>I </a:t>
            </a:r>
            <a:r>
              <a:rPr lang="nl-NL" altLang="nl-NL" sz="3600" b="1" dirty="0" err="1"/>
              <a:t>could</a:t>
            </a:r>
            <a:r>
              <a:rPr lang="nl-NL" altLang="nl-NL" sz="3600" b="1" dirty="0"/>
              <a:t> light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night</a:t>
            </a:r>
            <a:r>
              <a:rPr lang="nl-NL" altLang="nl-NL" sz="3600" b="1" dirty="0"/>
              <a:t> up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with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my</a:t>
            </a:r>
            <a:r>
              <a:rPr lang="nl-NL" altLang="nl-NL" sz="3600" b="1" dirty="0"/>
              <a:t> soul on </a:t>
            </a:r>
            <a:r>
              <a:rPr lang="nl-NL" altLang="nl-NL" sz="3600" b="1" dirty="0" err="1"/>
              <a:t>fire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I </a:t>
            </a:r>
            <a:r>
              <a:rPr lang="nl-NL" altLang="nl-NL" sz="3600" b="1" dirty="0" err="1"/>
              <a:t>could</a:t>
            </a:r>
            <a:r>
              <a:rPr lang="nl-NL" altLang="nl-NL" sz="3600" b="1" dirty="0"/>
              <a:t> make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sunshine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from</a:t>
            </a:r>
            <a:r>
              <a:rPr lang="nl-NL" altLang="nl-NL" sz="3600" b="1" dirty="0"/>
              <a:t> pure </a:t>
            </a:r>
            <a:r>
              <a:rPr lang="nl-NL" altLang="nl-NL" sz="3600" b="1" dirty="0" err="1"/>
              <a:t>desire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Let me feel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love </a:t>
            </a:r>
            <a:r>
              <a:rPr lang="nl-NL" altLang="nl-NL" sz="3600" b="1" dirty="0" err="1"/>
              <a:t>come</a:t>
            </a:r>
            <a:r>
              <a:rPr lang="nl-NL" altLang="nl-NL" sz="3600" b="1" dirty="0"/>
              <a:t> over 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Let me feel </a:t>
            </a:r>
            <a:r>
              <a:rPr lang="nl-NL" altLang="nl-NL" sz="3600" b="1" dirty="0" err="1"/>
              <a:t>how</a:t>
            </a:r>
            <a:r>
              <a:rPr lang="nl-NL" altLang="nl-NL" sz="3600" b="1" dirty="0"/>
              <a:t> strong </a:t>
            </a:r>
            <a:r>
              <a:rPr lang="nl-NL" altLang="nl-NL" sz="3600" b="1" dirty="0" err="1"/>
              <a:t>it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could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be</a:t>
            </a:r>
            <a:endParaRPr lang="nl-NL" altLang="nl-NL" sz="36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051720" y="4293096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Ik zou de nacht kunnen verlichten en de zon laten schijnen.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Laat me Uw liefde voelen, laat me voelen hoe sterk het is.</a:t>
            </a:r>
          </a:p>
        </p:txBody>
      </p:sp>
    </p:spTree>
    <p:extLst>
      <p:ext uri="{BB962C8B-B14F-4D97-AF65-F5344CB8AC3E}">
        <p14:creationId xmlns:p14="http://schemas.microsoft.com/office/powerpoint/2010/main" val="5364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Bring</a:t>
            </a:r>
            <a:r>
              <a:rPr lang="nl-NL" altLang="nl-NL" sz="3600" b="1" dirty="0"/>
              <a:t> me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higher</a:t>
            </a:r>
            <a:r>
              <a:rPr lang="nl-NL" altLang="nl-NL" sz="3600" b="1" dirty="0"/>
              <a:t> love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Bring</a:t>
            </a:r>
            <a:r>
              <a:rPr lang="nl-NL" altLang="nl-NL" sz="3600" b="1" dirty="0"/>
              <a:t> me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higher</a:t>
            </a:r>
            <a:r>
              <a:rPr lang="nl-NL" altLang="nl-NL" sz="3600" b="1" dirty="0"/>
              <a:t> love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Bring</a:t>
            </a:r>
            <a:r>
              <a:rPr lang="nl-NL" altLang="nl-NL" sz="3600" b="1" dirty="0"/>
              <a:t> me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higher</a:t>
            </a:r>
            <a:r>
              <a:rPr lang="nl-NL" altLang="nl-NL" sz="3600" b="1" dirty="0"/>
              <a:t> love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I </a:t>
            </a:r>
            <a:r>
              <a:rPr lang="nl-NL" altLang="nl-NL" sz="3600" b="1" dirty="0" err="1"/>
              <a:t>could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rise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above</a:t>
            </a:r>
            <a:r>
              <a:rPr lang="nl-NL" altLang="nl-NL" sz="3600" b="1" dirty="0"/>
              <a:t> on a </a:t>
            </a:r>
            <a:r>
              <a:rPr lang="nl-NL" altLang="nl-NL" sz="3600" b="1" dirty="0" err="1"/>
              <a:t>higher</a:t>
            </a:r>
            <a:r>
              <a:rPr lang="nl-NL" altLang="nl-NL" sz="3600" b="1" dirty="0"/>
              <a:t> love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4607496" y="436510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Breng me Uw liefde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Deze zal mij sterker maken</a:t>
            </a:r>
          </a:p>
        </p:txBody>
      </p:sp>
      <p:pic>
        <p:nvPicPr>
          <p:cNvPr id="3" name="Afbeelding 2" descr="Afbeelding met lucht, buiten, zonsondergang, water&#10;&#10;Automatisch gegenereerde beschrijving">
            <a:extLst>
              <a:ext uri="{FF2B5EF4-FFF2-40B4-BE49-F238E27FC236}">
                <a16:creationId xmlns:a16="http://schemas.microsoft.com/office/drawing/2014/main" id="{D961E61A-B0D6-41EE-A438-4DC929C02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3645024"/>
            <a:ext cx="3995936" cy="26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/>
              <a:t>I </a:t>
            </a:r>
            <a:r>
              <a:rPr lang="nl-NL" altLang="nl-NL" sz="3600" b="1" dirty="0" err="1"/>
              <a:t>will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wait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for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it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I’m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not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too</a:t>
            </a:r>
            <a:r>
              <a:rPr lang="nl-NL" altLang="nl-NL" sz="3600" b="1" dirty="0"/>
              <a:t> late </a:t>
            </a:r>
            <a:r>
              <a:rPr lang="nl-NL" altLang="nl-NL" sz="3600" b="1" dirty="0" err="1"/>
              <a:t>for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it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Until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then</a:t>
            </a:r>
            <a:r>
              <a:rPr lang="nl-NL" altLang="nl-NL" sz="3600" b="1" dirty="0"/>
              <a:t>, </a:t>
            </a:r>
            <a:r>
              <a:rPr lang="nl-NL" altLang="nl-NL" sz="3600" b="1" dirty="0" err="1"/>
              <a:t>I’ll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sing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my</a:t>
            </a:r>
            <a:r>
              <a:rPr lang="nl-NL" altLang="nl-NL" sz="3600" b="1" dirty="0"/>
              <a:t> song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To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cheer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night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along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Bring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it</a:t>
            </a:r>
            <a:endParaRPr lang="nl-NL" altLang="nl-NL" sz="36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2051720" y="429309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Ik zal erop wachten. Tot die tijd zal ik mijn lied zingen en de nacht toejuichen.</a:t>
            </a:r>
          </a:p>
        </p:txBody>
      </p:sp>
    </p:spTree>
    <p:extLst>
      <p:ext uri="{BB962C8B-B14F-4D97-AF65-F5344CB8AC3E}">
        <p14:creationId xmlns:p14="http://schemas.microsoft.com/office/powerpoint/2010/main" val="905098792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413</Words>
  <Application>Microsoft Office PowerPoint</Application>
  <PresentationFormat>Diavoorstelling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1_Standaardontwerp</vt:lpstr>
      <vt:lpstr>Higher Love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Erna</dc:creator>
  <cp:lastModifiedBy>Lisette Bonte</cp:lastModifiedBy>
  <cp:revision>95</cp:revision>
  <dcterms:created xsi:type="dcterms:W3CDTF">2010-03-11T17:17:14Z</dcterms:created>
  <dcterms:modified xsi:type="dcterms:W3CDTF">2023-01-28T13:59:22Z</dcterms:modified>
</cp:coreProperties>
</file>