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11" r:id="rId2"/>
    <p:sldId id="295" r:id="rId3"/>
    <p:sldId id="330" r:id="rId4"/>
    <p:sldId id="334" r:id="rId5"/>
    <p:sldId id="320" r:id="rId6"/>
    <p:sldId id="326" r:id="rId7"/>
    <p:sldId id="336" r:id="rId8"/>
    <p:sldId id="325" r:id="rId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0354794-03EF-425C-A56A-7C059CFBD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EC8C15-C8C7-4960-A246-321C7D697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5D91C0D-5D54-460E-AE7C-76F8CF9ED810}" type="datetime1">
              <a:rPr lang="nl-NL"/>
              <a:pPr>
                <a:defRPr/>
              </a:pPr>
              <a:t>28-1-2023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DDE5D15-78F6-422F-87DA-0BFEC57C6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0F80E2A-D69F-4186-8C81-C72887817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46E285-6C23-4335-B74D-74188C8CB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D6A6A-3740-465A-BA42-6068EADDB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594155-D1E5-4C0B-BEA0-23ED6B4A181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0B276-6621-4A42-8430-2ECDC7D14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5BB28-8046-4A81-9447-FFB3814B7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8BE412-8ECE-47A4-A021-83C3B1322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612AA-D463-4EAF-986B-9331E3B5FE4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683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2D279A-1DCD-4EF8-A284-959EB83B8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6DB042-7268-492D-A29F-2D074D67C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776F1-1E63-48A3-B6A9-645500590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46AE3-8CED-4B73-A249-D2321FFCFCF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649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060C0-D1E2-44D3-A6DD-B7B762FE2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664BF-3766-4C53-BED6-99EC3D4EC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C6B4A2-8A3F-407C-B682-A55FD1E60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F3BB-3089-481D-9428-DDC6005552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58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82506-2BB5-4F70-AE36-541E18757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88C07-53CC-451B-8E11-A4CCB4AF4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563D75-37A0-400B-B155-E609338F9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85E-5BD5-4FBD-84C1-03342940CE8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70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B0F4B9-0AA1-41AC-A37D-1FDA5DED4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16A60-C357-4CC4-8A32-EF50E9B4A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93AB-8E29-47AE-9E07-7C761D3DD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394DB-53B5-43DF-9855-521985D565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352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BF20C-FAAF-4891-81D9-DECE2CC5C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82DC4-9EC4-449E-937C-9B6B3C489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24C1A-92B8-4351-A6DA-28CA77C95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8589-5154-4A39-BF8A-47C3B28269F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2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7094A-F079-451C-8582-41D2DD36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5C9F3E-1495-4494-9640-F8F5CEE05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43D717-CC28-42B4-A972-3EE5AC81D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23DC0-522F-4305-A3C8-E55FBF49752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1724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1EB938-AD33-467B-BBE1-36071DA62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2798D-57A1-4447-9543-8B6040ADC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F37FDF-2494-4C1C-BA87-5532EC162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2C6B-CD96-4A00-9647-E579EAFAA7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1553B8-7351-4847-8586-4C419C41F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4431A6-2F58-4839-8A48-1160542A6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EB0D37-4854-44DB-B37B-0C57080C8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2953-3335-4D72-9736-3392DF0C277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35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42A84-B049-4C63-A60C-056796F11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3B126-32F3-41E1-B784-A2BC9478C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C1C85-3492-4647-BEB8-83F335E6F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A8FE5-EC9A-4FDC-84F2-ECE1C07305B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264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27DDA-14BA-4CDA-A3FD-B83B0A995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BAD47-3185-462D-8036-C26502691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81FB9-F45B-4EBC-AA60-A1822AC4A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837C-EE29-4B35-9BF6-0938E109F9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39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C29D1B-4DFC-4D82-B6B6-B0B1374A8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BF5B94-90A0-43B9-ADBF-06016C4ED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3BE652-72A4-4C74-A58D-2444737F67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B376F4-C1DE-4A6E-8746-D7814E9555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00BB6B-43CE-4F93-BDB6-470C9D92B1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E3DFEC9-17F8-4A19-AC5B-EDBBA1D0704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05FE2F1-4C72-4AAB-A600-D07DD6363B8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77" y="4221088"/>
            <a:ext cx="9144000" cy="1468437"/>
          </a:xfrm>
        </p:spPr>
        <p:txBody>
          <a:bodyPr/>
          <a:lstStyle/>
          <a:p>
            <a:pPr eaLnBrk="1" hangingPunct="1"/>
            <a:r>
              <a:rPr lang="nl-NL" altLang="nl-NL" sz="6000" b="1" dirty="0" err="1">
                <a:solidFill>
                  <a:schemeClr val="tx1"/>
                </a:solidFill>
                <a:cs typeface="Arial" panose="020B0604020202020204" pitchFamily="34" charset="0"/>
              </a:rPr>
              <a:t>Because</a:t>
            </a:r>
            <a:r>
              <a:rPr lang="nl-NL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 He </a:t>
            </a:r>
            <a:r>
              <a:rPr lang="nl-NL" altLang="nl-NL" sz="6000" b="1" dirty="0" err="1">
                <a:solidFill>
                  <a:schemeClr val="tx1"/>
                </a:solidFill>
                <a:cs typeface="Arial" panose="020B0604020202020204" pitchFamily="34" charset="0"/>
              </a:rPr>
              <a:t>lives</a:t>
            </a:r>
            <a:r>
              <a:rPr lang="nl-NL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 (Amen)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DB6701A-4663-4BBB-90E1-099377F7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65" y="1069138"/>
            <a:ext cx="3686670" cy="263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656601E8-9341-3CCC-4154-A1910FE3A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04326"/>
            <a:ext cx="1440160" cy="1393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696E7791-5FD5-479F-97F7-B88589124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>
                <a:solidFill>
                  <a:schemeClr val="bg1"/>
                </a:solidFill>
              </a:rPr>
              <a:t>  </a:t>
            </a:r>
            <a:r>
              <a:rPr lang="nl-NL" altLang="nl-NL" sz="3600" b="1" dirty="0"/>
              <a:t>I </a:t>
            </a:r>
            <a:r>
              <a:rPr lang="nl-NL" altLang="nl-NL" sz="3600" b="1" dirty="0" err="1"/>
              <a:t>believe</a:t>
            </a:r>
            <a:r>
              <a:rPr lang="nl-NL" altLang="nl-NL" sz="3600" b="1" dirty="0"/>
              <a:t> in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Son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 </a:t>
            </a:r>
            <a:r>
              <a:rPr lang="nl-NL" altLang="nl-NL" sz="3600" b="1" dirty="0" err="1"/>
              <a:t>believe</a:t>
            </a:r>
            <a:r>
              <a:rPr lang="nl-NL" altLang="nl-NL" sz="3600" b="1" dirty="0"/>
              <a:t> in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Risen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One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 </a:t>
            </a:r>
            <a:r>
              <a:rPr lang="nl-NL" altLang="nl-NL" sz="3600" b="1" dirty="0" err="1"/>
              <a:t>believe</a:t>
            </a:r>
            <a:r>
              <a:rPr lang="nl-NL" altLang="nl-NL" sz="3600" b="1" dirty="0"/>
              <a:t> I </a:t>
            </a:r>
            <a:r>
              <a:rPr lang="nl-NL" altLang="nl-NL" sz="3600" b="1" dirty="0" err="1"/>
              <a:t>overcome</a:t>
            </a:r>
            <a:r>
              <a:rPr lang="nl-NL" altLang="nl-NL" sz="36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by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power of His </a:t>
            </a:r>
            <a:r>
              <a:rPr lang="nl-NL" altLang="nl-NL" sz="3600" b="1" dirty="0" err="1"/>
              <a:t>blood</a:t>
            </a:r>
            <a:endParaRPr lang="nl-NL" altLang="nl-NL" sz="36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055752-1B89-4DF7-B1BB-A6D9C6D47711}"/>
              </a:ext>
            </a:extLst>
          </p:cNvPr>
          <p:cNvSpPr txBox="1"/>
          <p:nvPr/>
        </p:nvSpPr>
        <p:spPr>
          <a:xfrm>
            <a:off x="1907704" y="3865067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</a:rPr>
              <a:t>Ik geloof in de Zoon, de opgestane Heer 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en in het eeuwige leven, door de kracht </a:t>
            </a:r>
          </a:p>
          <a:p>
            <a:r>
              <a:rPr lang="nl-NL" sz="2800" i="1" dirty="0">
                <a:solidFill>
                  <a:srgbClr val="FFC000"/>
                </a:solidFill>
              </a:rPr>
              <a:t>van Zijn bloed.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1CFFC5-4A34-44C3-A965-270C6A206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r="28076"/>
          <a:stretch/>
        </p:blipFill>
        <p:spPr>
          <a:xfrm>
            <a:off x="6712546" y="620688"/>
            <a:ext cx="1789842" cy="26395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extLst>
              <a:ext uri="{FF2B5EF4-FFF2-40B4-BE49-F238E27FC236}">
                <a16:creationId xmlns:a16="http://schemas.microsoft.com/office/drawing/2014/main" id="{38F5F9FB-7923-4C49-AA97-E2D784BB1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090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Amen, amen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I’m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alive</a:t>
            </a:r>
            <a:r>
              <a:rPr lang="nl-NL" altLang="nl-NL" sz="3600" b="1" dirty="0"/>
              <a:t>, </a:t>
            </a:r>
            <a:r>
              <a:rPr lang="nl-NL" altLang="nl-NL" sz="3600" b="1" dirty="0" err="1"/>
              <a:t>I’m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alive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because</a:t>
            </a:r>
            <a:r>
              <a:rPr lang="nl-NL" altLang="nl-NL" sz="3600" b="1" dirty="0"/>
              <a:t> He </a:t>
            </a:r>
            <a:r>
              <a:rPr lang="nl-NL" altLang="nl-NL" sz="3600" b="1" dirty="0" err="1"/>
              <a:t>lives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Amen, amen,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Let </a:t>
            </a:r>
            <a:r>
              <a:rPr lang="nl-NL" altLang="nl-NL" sz="3600" b="1" dirty="0" err="1"/>
              <a:t>my</a:t>
            </a:r>
            <a:r>
              <a:rPr lang="nl-NL" altLang="nl-NL" sz="3600" b="1" dirty="0"/>
              <a:t> song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join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one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never </a:t>
            </a:r>
            <a:r>
              <a:rPr lang="nl-NL" altLang="nl-NL" sz="3600" b="1" dirty="0" err="1"/>
              <a:t>ends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because</a:t>
            </a:r>
            <a:r>
              <a:rPr lang="nl-NL" altLang="nl-NL" sz="3600" b="1" dirty="0"/>
              <a:t> He </a:t>
            </a:r>
            <a:r>
              <a:rPr lang="nl-NL" altLang="nl-NL" sz="3600" b="1" dirty="0" err="1"/>
              <a:t>lives</a:t>
            </a:r>
            <a:endParaRPr lang="nl-NL" altLang="nl-NL" sz="36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FD741C1-1001-4EC1-A67A-B8CF404F0DFE}"/>
              </a:ext>
            </a:extLst>
          </p:cNvPr>
          <p:cNvSpPr txBox="1"/>
          <p:nvPr/>
        </p:nvSpPr>
        <p:spPr>
          <a:xfrm>
            <a:off x="4716016" y="3231644"/>
            <a:ext cx="3902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leef omdat Hij leeft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Laat mijn lied klinken 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Eeuwige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omdat Hij leeft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>
            <a:extLst>
              <a:ext uri="{FF2B5EF4-FFF2-40B4-BE49-F238E27FC236}">
                <a16:creationId xmlns:a16="http://schemas.microsoft.com/office/drawing/2014/main" id="{55B87B1A-FB63-479E-92A0-A1FD5DFD0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709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 was dead in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grave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 was </a:t>
            </a:r>
            <a:r>
              <a:rPr lang="nl-NL" altLang="nl-NL" sz="3600" b="1" dirty="0" err="1"/>
              <a:t>covered</a:t>
            </a:r>
            <a:r>
              <a:rPr lang="nl-NL" altLang="nl-NL" sz="3600" b="1" dirty="0"/>
              <a:t> in </a:t>
            </a:r>
            <a:r>
              <a:rPr lang="nl-NL" altLang="nl-NL" sz="3600" b="1" dirty="0" err="1"/>
              <a:t>sin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and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shame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 </a:t>
            </a:r>
            <a:r>
              <a:rPr lang="nl-NL" altLang="nl-NL" sz="3600" b="1" dirty="0" err="1"/>
              <a:t>heard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Mercy</a:t>
            </a:r>
            <a:r>
              <a:rPr lang="nl-NL" altLang="nl-NL" sz="3600" b="1" dirty="0"/>
              <a:t> call </a:t>
            </a:r>
            <a:r>
              <a:rPr lang="nl-NL" altLang="nl-NL" sz="3600" b="1" dirty="0" err="1"/>
              <a:t>my</a:t>
            </a:r>
            <a:r>
              <a:rPr lang="nl-NL" altLang="nl-NL" sz="3600" b="1" dirty="0"/>
              <a:t>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He </a:t>
            </a:r>
            <a:r>
              <a:rPr lang="nl-NL" altLang="nl-NL" sz="3600" b="1" dirty="0" err="1"/>
              <a:t>rolled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stone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away</a:t>
            </a:r>
            <a:endParaRPr lang="nl-NL" altLang="nl-NL" sz="36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A238797-12D8-4D1E-AC2C-7074B76AA190}"/>
              </a:ext>
            </a:extLst>
          </p:cNvPr>
          <p:cNvSpPr txBox="1"/>
          <p:nvPr/>
        </p:nvSpPr>
        <p:spPr>
          <a:xfrm>
            <a:off x="3539617" y="3573016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was dood, begraven  en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bedekt met zonde en schaamte 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toen hoorde ik van Vergeving. 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 was opgestaan.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>
            <a:extLst>
              <a:ext uri="{FF2B5EF4-FFF2-40B4-BE49-F238E27FC236}">
                <a16:creationId xmlns:a16="http://schemas.microsoft.com/office/drawing/2014/main" id="{D3C4B542-F04B-4C61-A717-EF89DE5E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106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Amen, amen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I’m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alive</a:t>
            </a:r>
            <a:r>
              <a:rPr lang="nl-NL" altLang="nl-NL" sz="3600" b="1" dirty="0"/>
              <a:t>, </a:t>
            </a:r>
            <a:r>
              <a:rPr lang="nl-NL" altLang="nl-NL" sz="3600" b="1" dirty="0" err="1"/>
              <a:t>I’m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alive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because</a:t>
            </a:r>
            <a:r>
              <a:rPr lang="nl-NL" altLang="nl-NL" sz="3600" b="1" dirty="0"/>
              <a:t> He </a:t>
            </a:r>
            <a:r>
              <a:rPr lang="nl-NL" altLang="nl-NL" sz="3600" b="1" dirty="0" err="1"/>
              <a:t>lives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Amen, amen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Let </a:t>
            </a:r>
            <a:r>
              <a:rPr lang="nl-NL" altLang="nl-NL" sz="3600" b="1" dirty="0" err="1"/>
              <a:t>my</a:t>
            </a:r>
            <a:r>
              <a:rPr lang="nl-NL" altLang="nl-NL" sz="3600" b="1" dirty="0"/>
              <a:t> song </a:t>
            </a:r>
            <a:r>
              <a:rPr lang="nl-NL" altLang="nl-NL" sz="3600" b="1" dirty="0" err="1"/>
              <a:t>join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one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never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ends</a:t>
            </a:r>
            <a:endParaRPr lang="nl-NL" altLang="nl-NL" sz="36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2780B3-FAAB-4CB9-90D9-7F671456CA0B}"/>
              </a:ext>
            </a:extLst>
          </p:cNvPr>
          <p:cNvSpPr txBox="1"/>
          <p:nvPr/>
        </p:nvSpPr>
        <p:spPr>
          <a:xfrm>
            <a:off x="3851920" y="3573016"/>
            <a:ext cx="43717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leef omdat Hij leeft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Laat mijn lied klinken 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Eeuwige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omdat Hij leeft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>
            <a:extLst>
              <a:ext uri="{FF2B5EF4-FFF2-40B4-BE49-F238E27FC236}">
                <a16:creationId xmlns:a16="http://schemas.microsoft.com/office/drawing/2014/main" id="{AD0C42AB-6C12-494F-A0BC-F7111409B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Because</a:t>
            </a:r>
            <a:r>
              <a:rPr lang="nl-NL" altLang="nl-NL" sz="3600" b="1" dirty="0"/>
              <a:t> He </a:t>
            </a:r>
            <a:r>
              <a:rPr lang="nl-NL" altLang="nl-NL" sz="3600" b="1" dirty="0" err="1"/>
              <a:t>lives</a:t>
            </a:r>
            <a:r>
              <a:rPr lang="nl-NL" altLang="nl-NL" sz="3600" b="1" dirty="0"/>
              <a:t> I </a:t>
            </a:r>
            <a:r>
              <a:rPr lang="nl-NL" altLang="nl-NL" sz="3600" b="1" dirty="0" err="1"/>
              <a:t>can</a:t>
            </a:r>
            <a:r>
              <a:rPr lang="nl-NL" altLang="nl-NL" sz="3600" b="1" dirty="0"/>
              <a:t> face </a:t>
            </a:r>
            <a:r>
              <a:rPr lang="nl-NL" altLang="nl-NL" sz="3600" b="1" dirty="0" err="1"/>
              <a:t>tomorrow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Because</a:t>
            </a:r>
            <a:r>
              <a:rPr lang="nl-NL" altLang="nl-NL" sz="3600" b="1" dirty="0"/>
              <a:t> He </a:t>
            </a:r>
            <a:r>
              <a:rPr lang="nl-NL" altLang="nl-NL" sz="3600" b="1" dirty="0" err="1"/>
              <a:t>lives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ev’ry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fear</a:t>
            </a:r>
            <a:r>
              <a:rPr lang="nl-NL" altLang="nl-NL" sz="3600" b="1" dirty="0"/>
              <a:t> is </a:t>
            </a:r>
            <a:r>
              <a:rPr lang="nl-NL" altLang="nl-NL" sz="3600" b="1" dirty="0" err="1"/>
              <a:t>gone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, He </a:t>
            </a:r>
            <a:r>
              <a:rPr lang="nl-NL" altLang="nl-NL" sz="3600" b="1" dirty="0" err="1"/>
              <a:t>holds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my</a:t>
            </a:r>
            <a:r>
              <a:rPr lang="nl-NL" altLang="nl-NL" sz="3600" b="1" dirty="0"/>
              <a:t> life, </a:t>
            </a:r>
            <a:r>
              <a:rPr lang="nl-NL" altLang="nl-NL" sz="3600" b="1" dirty="0" err="1"/>
              <a:t>my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future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in His hands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59F19A-4774-49A1-9D6C-45207252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168352" cy="226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9F8775E-F187-4F8F-8AAC-5BE4BE4B0ACB}"/>
              </a:ext>
            </a:extLst>
          </p:cNvPr>
          <p:cNvSpPr/>
          <p:nvPr/>
        </p:nvSpPr>
        <p:spPr>
          <a:xfrm>
            <a:off x="1701027" y="4437112"/>
            <a:ext cx="67500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Omdat Hij leeft kan ik de toekomst aan en is alle angst verdwenen. Ik weet dat Hij mijn leven in Zijn handen heeft</a:t>
            </a:r>
            <a:endParaRPr lang="nl-NL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>
            <a:extLst>
              <a:ext uri="{FF2B5EF4-FFF2-40B4-BE49-F238E27FC236}">
                <a16:creationId xmlns:a16="http://schemas.microsoft.com/office/drawing/2014/main" id="{9117351C-7631-4907-8385-F0BE5DF0F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709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Amen, amen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I’m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alive</a:t>
            </a:r>
            <a:r>
              <a:rPr lang="nl-NL" altLang="nl-NL" sz="3600" b="1" dirty="0"/>
              <a:t>, </a:t>
            </a:r>
            <a:r>
              <a:rPr lang="nl-NL" altLang="nl-NL" sz="3600" b="1" dirty="0" err="1"/>
              <a:t>I’m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alive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because</a:t>
            </a:r>
            <a:r>
              <a:rPr lang="nl-NL" altLang="nl-NL" sz="3600" b="1" dirty="0"/>
              <a:t> He </a:t>
            </a:r>
            <a:r>
              <a:rPr lang="nl-NL" altLang="nl-NL" sz="3600" b="1" dirty="0" err="1"/>
              <a:t>lives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Amen, amen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Let </a:t>
            </a:r>
            <a:r>
              <a:rPr lang="nl-NL" altLang="nl-NL" sz="3600" b="1" dirty="0" err="1"/>
              <a:t>my</a:t>
            </a:r>
            <a:r>
              <a:rPr lang="nl-NL" altLang="nl-NL" sz="3600" b="1" dirty="0"/>
              <a:t> song </a:t>
            </a:r>
            <a:r>
              <a:rPr lang="nl-NL" altLang="nl-NL" sz="3600" b="1" dirty="0" err="1"/>
              <a:t>join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One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never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ends</a:t>
            </a:r>
            <a:endParaRPr lang="nl-NL" altLang="nl-NL" sz="36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539D4C-AE93-4511-8743-C71E24E21D51}"/>
              </a:ext>
            </a:extLst>
          </p:cNvPr>
          <p:cNvSpPr txBox="1"/>
          <p:nvPr/>
        </p:nvSpPr>
        <p:spPr>
          <a:xfrm>
            <a:off x="3707904" y="3744613"/>
            <a:ext cx="4824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leef omdat Hij leeft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Laat mijn lied klinken 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Eeuwige</a:t>
            </a:r>
          </a:p>
          <a:p>
            <a:r>
              <a:rPr lang="nl-NL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omdat Hij leeft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>
            <a:extLst>
              <a:ext uri="{FF2B5EF4-FFF2-40B4-BE49-F238E27FC236}">
                <a16:creationId xmlns:a16="http://schemas.microsoft.com/office/drawing/2014/main" id="{6E05338D-3357-4A29-BB48-02122CF3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42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Amen, amen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I’m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alive</a:t>
            </a:r>
            <a:r>
              <a:rPr lang="nl-NL" altLang="nl-NL" sz="3600" b="1" dirty="0"/>
              <a:t>, </a:t>
            </a:r>
            <a:r>
              <a:rPr lang="nl-NL" altLang="nl-NL" sz="3600" b="1" dirty="0" err="1"/>
              <a:t>I’m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alive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because</a:t>
            </a:r>
            <a:r>
              <a:rPr lang="nl-NL" altLang="nl-NL" sz="3600" b="1" dirty="0"/>
              <a:t> He </a:t>
            </a:r>
            <a:r>
              <a:rPr lang="nl-NL" altLang="nl-NL" sz="3600" b="1" dirty="0" err="1"/>
              <a:t>lives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Amen, amen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Let </a:t>
            </a:r>
            <a:r>
              <a:rPr lang="nl-NL" altLang="nl-NL" sz="3600" b="1" dirty="0" err="1"/>
              <a:t>my</a:t>
            </a:r>
            <a:r>
              <a:rPr lang="nl-NL" altLang="nl-NL" sz="3600" b="1" dirty="0"/>
              <a:t> song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join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one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never </a:t>
            </a:r>
            <a:r>
              <a:rPr lang="nl-NL" altLang="nl-NL" sz="3600" b="1" dirty="0" err="1"/>
              <a:t>ends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Because</a:t>
            </a:r>
            <a:r>
              <a:rPr lang="nl-NL" altLang="nl-NL" sz="3600" b="1" dirty="0"/>
              <a:t> He </a:t>
            </a:r>
            <a:r>
              <a:rPr lang="nl-NL" altLang="nl-NL" sz="3600" b="1" dirty="0" err="1"/>
              <a:t>lives</a:t>
            </a:r>
            <a:r>
              <a:rPr lang="nl-NL" altLang="nl-NL" sz="3600" b="1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2133C-59EA-4276-B863-36ABE294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7792"/>
            <a:ext cx="2778601" cy="410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02AD7DB-6A74-4BA0-93E6-84E9054ADC11}"/>
              </a:ext>
            </a:extLst>
          </p:cNvPr>
          <p:cNvSpPr txBox="1"/>
          <p:nvPr/>
        </p:nvSpPr>
        <p:spPr>
          <a:xfrm>
            <a:off x="8460432" y="6165304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330</Words>
  <Application>Microsoft Office PowerPoint</Application>
  <PresentationFormat>Diavoorstelling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1_Standaardontwerp</vt:lpstr>
      <vt:lpstr>Because He lives (Amen)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Erna</dc:creator>
  <cp:lastModifiedBy>Lisette Bonte</cp:lastModifiedBy>
  <cp:revision>86</cp:revision>
  <dcterms:created xsi:type="dcterms:W3CDTF">2010-03-11T17:17:14Z</dcterms:created>
  <dcterms:modified xsi:type="dcterms:W3CDTF">2023-01-28T13:58:56Z</dcterms:modified>
</cp:coreProperties>
</file>