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569" r:id="rId2"/>
    <p:sldId id="570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78" r:id="rId11"/>
    <p:sldId id="579" r:id="rId12"/>
    <p:sldId id="580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F0C1E4A3-6BEA-47C1-8BBA-6966F4C9AD4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-1" y="4365104"/>
            <a:ext cx="9144001" cy="1470025"/>
          </a:xfrm>
        </p:spPr>
        <p:txBody>
          <a:bodyPr/>
          <a:lstStyle/>
          <a:p>
            <a:pPr eaLnBrk="1" hangingPunct="1"/>
            <a:r>
              <a:rPr lang="en-US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Don’t you cry</a:t>
            </a:r>
          </a:p>
        </p:txBody>
      </p:sp>
      <p:pic>
        <p:nvPicPr>
          <p:cNvPr id="117763" name="Afbeelding 1">
            <a:extLst>
              <a:ext uri="{FF2B5EF4-FFF2-40B4-BE49-F238E27FC236}">
                <a16:creationId xmlns:a16="http://schemas.microsoft.com/office/drawing/2014/main" id="{0D5AEDC9-2E81-45E4-BF17-C09164E9F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1773238"/>
            <a:ext cx="1862138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A4A1404B-C41A-FAE5-1724-DCA24EA23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6">
            <a:extLst>
              <a:ext uri="{FF2B5EF4-FFF2-40B4-BE49-F238E27FC236}">
                <a16:creationId xmlns:a16="http://schemas.microsoft.com/office/drawing/2014/main" id="{7C8DB15B-B8FA-4A42-ADBA-468D2F1A9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175"/>
            <a:ext cx="87487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Don’t you cry, don’t you cry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In your heart I’ll always stay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Let Me wipe your tears away</a:t>
            </a:r>
          </a:p>
        </p:txBody>
      </p:sp>
      <p:sp>
        <p:nvSpPr>
          <p:cNvPr id="126979" name="Tekstvak 1">
            <a:extLst>
              <a:ext uri="{FF2B5EF4-FFF2-40B4-BE49-F238E27FC236}">
                <a16:creationId xmlns:a16="http://schemas.microsoft.com/office/drawing/2014/main" id="{B5D0A859-A221-4873-83A6-61F002C77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076700"/>
            <a:ext cx="47752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Huil maar niet, Ik zal altijd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in jouw hart blijven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Laat Mij je tranen drogen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4">
            <a:extLst>
              <a:ext uri="{FF2B5EF4-FFF2-40B4-BE49-F238E27FC236}">
                <a16:creationId xmlns:a16="http://schemas.microsoft.com/office/drawing/2014/main" id="{6BC93A80-AB01-4EFC-94D9-FB0DDE535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852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When you feel so all alone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I’ll be there to make you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 will always carry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if you want Me to</a:t>
            </a:r>
          </a:p>
        </p:txBody>
      </p:sp>
      <p:sp>
        <p:nvSpPr>
          <p:cNvPr id="128003" name="Tekstvak 1">
            <a:extLst>
              <a:ext uri="{FF2B5EF4-FFF2-40B4-BE49-F238E27FC236}">
                <a16:creationId xmlns:a16="http://schemas.microsoft.com/office/drawing/2014/main" id="{BADF38EF-ED48-42D7-9DA9-EEF54AA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951288"/>
            <a:ext cx="46704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Als je je alleen voelt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en je laat het toe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zal Ik er zijn om je 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sterken en te dragen</a:t>
            </a:r>
            <a:endParaRPr lang="nl-NL" altLang="nl-NL" sz="3400" i="1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6">
            <a:extLst>
              <a:ext uri="{FF2B5EF4-FFF2-40B4-BE49-F238E27FC236}">
                <a16:creationId xmlns:a16="http://schemas.microsoft.com/office/drawing/2014/main" id="{8FD2A3F1-C7BF-48DE-B63D-F9B80A32E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97962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Early</a:t>
            </a:r>
            <a:r>
              <a:rPr lang="nl-NL" altLang="nl-NL" sz="3600" b="1" dirty="0">
                <a:solidFill>
                  <a:srgbClr val="FFFFFF"/>
                </a:solidFill>
              </a:rPr>
              <a:t> in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morning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first </a:t>
            </a:r>
            <a:r>
              <a:rPr lang="nl-NL" altLang="nl-NL" sz="3600" b="1" dirty="0" err="1">
                <a:solidFill>
                  <a:srgbClr val="FFFFFF"/>
                </a:solidFill>
              </a:rPr>
              <a:t>day</a:t>
            </a:r>
            <a:r>
              <a:rPr lang="nl-NL" altLang="nl-NL" sz="3600" b="1" dirty="0">
                <a:solidFill>
                  <a:srgbClr val="FFFFFF"/>
                </a:solidFill>
              </a:rPr>
              <a:t>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week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 </a:t>
            </a:r>
            <a:r>
              <a:rPr lang="nl-NL" altLang="nl-NL" sz="3600" b="1" dirty="0" err="1">
                <a:solidFill>
                  <a:srgbClr val="FFFFFF"/>
                </a:solidFill>
              </a:rPr>
              <a:t>heard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voice</a:t>
            </a:r>
            <a:r>
              <a:rPr lang="nl-NL" altLang="nl-NL" sz="3600" b="1" dirty="0">
                <a:solidFill>
                  <a:srgbClr val="FFFFFF"/>
                </a:solidFill>
              </a:rPr>
              <a:t>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my</a:t>
            </a:r>
            <a:r>
              <a:rPr lang="nl-NL" altLang="nl-NL" sz="3600" b="1" dirty="0">
                <a:solidFill>
                  <a:srgbClr val="FFFFFF"/>
                </a:solidFill>
              </a:rPr>
              <a:t> Master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saying</a:t>
            </a:r>
            <a:r>
              <a:rPr lang="nl-NL" altLang="nl-NL" sz="3600" b="1" dirty="0">
                <a:solidFill>
                  <a:srgbClr val="FFFFFF"/>
                </a:solidFill>
              </a:rPr>
              <a:t>: Mary </a:t>
            </a:r>
            <a:r>
              <a:rPr lang="nl-NL" altLang="nl-NL" sz="3600" b="1" dirty="0" err="1">
                <a:solidFill>
                  <a:srgbClr val="FFFFFF"/>
                </a:solidFill>
              </a:rPr>
              <a:t>don’t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you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weep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129027" name="Tekstvak 1">
            <a:extLst>
              <a:ext uri="{FF2B5EF4-FFF2-40B4-BE49-F238E27FC236}">
                <a16:creationId xmlns:a16="http://schemas.microsoft.com/office/drawing/2014/main" id="{4806626E-BE26-4A6E-9B35-316945BCE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951288"/>
            <a:ext cx="62626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>
                <a:solidFill>
                  <a:srgbClr val="FFC000"/>
                </a:solidFill>
                <a:cs typeface="Arial" panose="020B0604020202020204" pitchFamily="34" charset="0"/>
              </a:rPr>
              <a:t>Vroeg in de ochtend op de eerste dag van de week hoorde ik de stem van mijn Meester die zei: Maria huil niet </a:t>
            </a:r>
          </a:p>
        </p:txBody>
      </p:sp>
      <p:sp>
        <p:nvSpPr>
          <p:cNvPr id="129028" name="Rechthoek 2">
            <a:extLst>
              <a:ext uri="{FF2B5EF4-FFF2-40B4-BE49-F238E27FC236}">
                <a16:creationId xmlns:a16="http://schemas.microsoft.com/office/drawing/2014/main" id="{0E73AA64-EC6F-4682-8F8B-DF758C07A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6199188"/>
            <a:ext cx="36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FFFFFF"/>
                </a:solidFill>
                <a:cs typeface="Arial" panose="020B0604020202020204" pitchFamily="34" charset="0"/>
              </a:rPr>
              <a:t>*</a:t>
            </a:r>
          </a:p>
        </p:txBody>
      </p:sp>
      <p:pic>
        <p:nvPicPr>
          <p:cNvPr id="129029" name="Afbeelding 3">
            <a:extLst>
              <a:ext uri="{FF2B5EF4-FFF2-40B4-BE49-F238E27FC236}">
                <a16:creationId xmlns:a16="http://schemas.microsoft.com/office/drawing/2014/main" id="{9D5767A6-8DC9-4604-9FD3-23B0FF626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523875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6">
            <a:extLst>
              <a:ext uri="{FF2B5EF4-FFF2-40B4-BE49-F238E27FC236}">
                <a16:creationId xmlns:a16="http://schemas.microsoft.com/office/drawing/2014/main" id="{849B3F7A-9FEB-470F-8F2C-BEA30F072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97962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Early</a:t>
            </a:r>
            <a:r>
              <a:rPr lang="nl-NL" altLang="nl-NL" sz="3600" b="1" dirty="0">
                <a:solidFill>
                  <a:srgbClr val="FFFFFF"/>
                </a:solidFill>
              </a:rPr>
              <a:t> in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morning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first </a:t>
            </a:r>
            <a:r>
              <a:rPr lang="nl-NL" altLang="nl-NL" sz="3600" b="1" dirty="0" err="1">
                <a:solidFill>
                  <a:srgbClr val="FFFFFF"/>
                </a:solidFill>
              </a:rPr>
              <a:t>day</a:t>
            </a:r>
            <a:r>
              <a:rPr lang="nl-NL" altLang="nl-NL" sz="3600" b="1" dirty="0">
                <a:solidFill>
                  <a:srgbClr val="FFFFFF"/>
                </a:solidFill>
              </a:rPr>
              <a:t>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week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 </a:t>
            </a:r>
            <a:r>
              <a:rPr lang="nl-NL" altLang="nl-NL" sz="3600" b="1" dirty="0" err="1">
                <a:solidFill>
                  <a:srgbClr val="FFFFFF"/>
                </a:solidFill>
              </a:rPr>
              <a:t>heard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voice</a:t>
            </a:r>
            <a:r>
              <a:rPr lang="nl-NL" altLang="nl-NL" sz="3600" b="1" dirty="0">
                <a:solidFill>
                  <a:srgbClr val="FFFFFF"/>
                </a:solidFill>
              </a:rPr>
              <a:t>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an</a:t>
            </a:r>
            <a:r>
              <a:rPr lang="nl-NL" altLang="nl-NL" sz="3600" b="1" dirty="0">
                <a:solidFill>
                  <a:srgbClr val="FFFFFF"/>
                </a:solidFill>
              </a:rPr>
              <a:t> Angel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saying</a:t>
            </a:r>
            <a:r>
              <a:rPr lang="nl-NL" altLang="nl-NL" sz="3600" b="1" dirty="0">
                <a:solidFill>
                  <a:srgbClr val="FFFFFF"/>
                </a:solidFill>
              </a:rPr>
              <a:t>: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</a:t>
            </a:r>
            <a:r>
              <a:rPr lang="nl-NL" altLang="nl-NL" sz="3600" b="1" dirty="0">
                <a:solidFill>
                  <a:srgbClr val="FFFFFF"/>
                </a:solidFill>
              </a:rPr>
              <a:t> do </a:t>
            </a:r>
            <a:r>
              <a:rPr lang="nl-NL" altLang="nl-NL" sz="3600" b="1" dirty="0" err="1">
                <a:solidFill>
                  <a:srgbClr val="FFFFFF"/>
                </a:solidFill>
              </a:rPr>
              <a:t>you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seek</a:t>
            </a:r>
            <a:r>
              <a:rPr lang="nl-NL" altLang="nl-NL" sz="3600" b="1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18787" name="Tekstvak 1">
            <a:extLst>
              <a:ext uri="{FF2B5EF4-FFF2-40B4-BE49-F238E27FC236}">
                <a16:creationId xmlns:a16="http://schemas.microsoft.com/office/drawing/2014/main" id="{F1522AE2-4AD8-4EA7-A33A-AF2981FC6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951288"/>
            <a:ext cx="59769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>
                <a:solidFill>
                  <a:srgbClr val="FFC000"/>
                </a:solidFill>
                <a:cs typeface="Arial" panose="020B0604020202020204" pitchFamily="34" charset="0"/>
              </a:rPr>
              <a:t>Vroeg in de ochtend op de eerste dag van de week hoorde ik de stem van een engel. Hij vroeg wie ik zocht.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6">
            <a:extLst>
              <a:ext uri="{FF2B5EF4-FFF2-40B4-BE49-F238E27FC236}">
                <a16:creationId xmlns:a16="http://schemas.microsoft.com/office/drawing/2014/main" id="{C8529A6A-F50B-40E1-98E7-47C48A0FA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281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Jesus is not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He is risen from the dead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Then I heard my Master’s voice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He called my name and said:</a:t>
            </a:r>
          </a:p>
        </p:txBody>
      </p:sp>
      <p:sp>
        <p:nvSpPr>
          <p:cNvPr id="119811" name="Tekstvak 1">
            <a:extLst>
              <a:ext uri="{FF2B5EF4-FFF2-40B4-BE49-F238E27FC236}">
                <a16:creationId xmlns:a16="http://schemas.microsoft.com/office/drawing/2014/main" id="{A9C91479-ED8B-4F64-8ED3-D4BF9DB42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473220"/>
            <a:ext cx="5762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Jezus is hier niet, Hij is opgestaan uit de dood. Toen hoorde ik de stem van mijn Meester. Hij riep mijn naam en zei: </a:t>
            </a:r>
          </a:p>
        </p:txBody>
      </p:sp>
      <p:pic>
        <p:nvPicPr>
          <p:cNvPr id="119812" name="Afbeelding 2">
            <a:extLst>
              <a:ext uri="{FF2B5EF4-FFF2-40B4-BE49-F238E27FC236}">
                <a16:creationId xmlns:a16="http://schemas.microsoft.com/office/drawing/2014/main" id="{5D6CB748-26AA-4B7B-986B-4C3F9A051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56" y="3062929"/>
            <a:ext cx="2808287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6">
            <a:extLst>
              <a:ext uri="{FF2B5EF4-FFF2-40B4-BE49-F238E27FC236}">
                <a16:creationId xmlns:a16="http://schemas.microsoft.com/office/drawing/2014/main" id="{B0CF89E7-94CE-4BC2-A688-07D3435E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175"/>
            <a:ext cx="87487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Don’t you cry, don’t you cry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In your heart I’ll always stay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Let Me wipe your tears away</a:t>
            </a:r>
          </a:p>
        </p:txBody>
      </p:sp>
      <p:sp>
        <p:nvSpPr>
          <p:cNvPr id="120835" name="Tekstvak 1">
            <a:extLst>
              <a:ext uri="{FF2B5EF4-FFF2-40B4-BE49-F238E27FC236}">
                <a16:creationId xmlns:a16="http://schemas.microsoft.com/office/drawing/2014/main" id="{D81978CB-90E4-463A-8D1C-9A5646A98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860800"/>
            <a:ext cx="48466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Huil maar niet, Ik zal altijd in jouw hart blijven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Laat Mij je tranen drogen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4">
            <a:extLst>
              <a:ext uri="{FF2B5EF4-FFF2-40B4-BE49-F238E27FC236}">
                <a16:creationId xmlns:a16="http://schemas.microsoft.com/office/drawing/2014/main" id="{1E4B724F-09D0-4676-859A-F93A870BB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852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When you feel so all alone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I’ll be there to make you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 will always carry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if you want Me to</a:t>
            </a:r>
          </a:p>
        </p:txBody>
      </p:sp>
      <p:sp>
        <p:nvSpPr>
          <p:cNvPr id="121859" name="Tekstvak 1">
            <a:extLst>
              <a:ext uri="{FF2B5EF4-FFF2-40B4-BE49-F238E27FC236}">
                <a16:creationId xmlns:a16="http://schemas.microsoft.com/office/drawing/2014/main" id="{846682AE-3C05-4259-8E90-8111D3365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789363"/>
            <a:ext cx="43195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Als je je alleen voelt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en je laat het toe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zal Ik er zijn om je te sterken en te dragen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6">
            <a:extLst>
              <a:ext uri="{FF2B5EF4-FFF2-40B4-BE49-F238E27FC236}">
                <a16:creationId xmlns:a16="http://schemas.microsoft.com/office/drawing/2014/main" id="{8461FEE0-0DA6-49E8-882E-1CC38F65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175"/>
            <a:ext cx="91440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Yes I believe in Him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who conquered the grave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and I believe that 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has the power to save</a:t>
            </a:r>
          </a:p>
        </p:txBody>
      </p:sp>
      <p:sp>
        <p:nvSpPr>
          <p:cNvPr id="122883" name="Tekstvak 1">
            <a:extLst>
              <a:ext uri="{FF2B5EF4-FFF2-40B4-BE49-F238E27FC236}">
                <a16:creationId xmlns:a16="http://schemas.microsoft.com/office/drawing/2014/main" id="{0819DD2A-94A8-4847-8C26-CD2BC8D18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49725"/>
            <a:ext cx="56880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>
                <a:solidFill>
                  <a:srgbClr val="FFC000"/>
                </a:solidFill>
                <a:cs typeface="Arial" panose="020B0604020202020204" pitchFamily="34" charset="0"/>
              </a:rPr>
              <a:t>Ja ik geloof in Hem die het graf overwonnen heeft en ik geloof dat Hij de kracht heeft om te redden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6">
            <a:extLst>
              <a:ext uri="{FF2B5EF4-FFF2-40B4-BE49-F238E27FC236}">
                <a16:creationId xmlns:a16="http://schemas.microsoft.com/office/drawing/2014/main" id="{B9E4B6FD-26F4-4B1F-B0CE-64CE6753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01137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One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day</a:t>
            </a:r>
            <a:r>
              <a:rPr lang="nl-NL" altLang="nl-NL" sz="3600" b="1" dirty="0">
                <a:solidFill>
                  <a:srgbClr val="FFFFFF"/>
                </a:solidFill>
              </a:rPr>
              <a:t> He </a:t>
            </a:r>
            <a:r>
              <a:rPr lang="nl-NL" altLang="nl-NL" sz="3600" b="1" dirty="0" err="1">
                <a:solidFill>
                  <a:srgbClr val="FFFFFF"/>
                </a:solidFill>
              </a:rPr>
              <a:t>called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my</a:t>
            </a:r>
            <a:r>
              <a:rPr lang="nl-NL" altLang="nl-NL" sz="3600" b="1" dirty="0">
                <a:solidFill>
                  <a:srgbClr val="FFFFFF"/>
                </a:solidFill>
              </a:rPr>
              <a:t>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set </a:t>
            </a:r>
            <a:r>
              <a:rPr lang="nl-NL" altLang="nl-NL" sz="3600" b="1" dirty="0" err="1">
                <a:solidFill>
                  <a:srgbClr val="FFFFFF"/>
                </a:solidFill>
              </a:rPr>
              <a:t>my</a:t>
            </a:r>
            <a:r>
              <a:rPr lang="nl-NL" altLang="nl-NL" sz="3600" b="1" dirty="0">
                <a:solidFill>
                  <a:srgbClr val="FFFFFF"/>
                </a:solidFill>
              </a:rPr>
              <a:t> spirit free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 never </a:t>
            </a:r>
            <a:r>
              <a:rPr lang="nl-NL" altLang="nl-NL" sz="3600" b="1" dirty="0" err="1">
                <a:solidFill>
                  <a:srgbClr val="FFFFFF"/>
                </a:solidFill>
              </a:rPr>
              <a:t>will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forget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words</a:t>
            </a:r>
            <a:r>
              <a:rPr lang="nl-NL" altLang="nl-NL" sz="3600" b="1" dirty="0">
                <a:solidFill>
                  <a:srgbClr val="FFFFFF"/>
                </a:solidFill>
              </a:rPr>
              <a:t> He </a:t>
            </a:r>
            <a:r>
              <a:rPr lang="nl-NL" altLang="nl-NL" sz="3600" b="1" dirty="0" err="1">
                <a:solidFill>
                  <a:srgbClr val="FFFFFF"/>
                </a:solidFill>
              </a:rPr>
              <a:t>said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to</a:t>
            </a:r>
            <a:r>
              <a:rPr lang="nl-NL" altLang="nl-NL" sz="3600" b="1" dirty="0">
                <a:solidFill>
                  <a:srgbClr val="FFFFFF"/>
                </a:solidFill>
              </a:rPr>
              <a:t> me</a:t>
            </a:r>
          </a:p>
        </p:txBody>
      </p:sp>
      <p:sp>
        <p:nvSpPr>
          <p:cNvPr id="123907" name="AutoShape 2" descr="data:image/jpg;base64,/9j/4AAQSkZJRgABAQAAAQABAAD/2wCEAAkGBhQSERUUEhQVFBUWGBgaGBUXFBQYFxUXHBoZGBcXFxUXGyYfFxwkGRgXIC8gJCcpLCwsFR8xNTAqNSYrLCkBCQoKDgwOGg8PFykdHBwpKSkpKSkpLCwpLCkpKSwpLCkpLCkpLCwpKSwpKSksKSwpKSkpKSkpKSwsKSwpKSkpLP/AABEIALwBDAMBIgACEQEDEQH/xAAbAAACAwEBAQAAAAAAAAAAAAAEBQIDBgEAB//EAEcQAAECAwMJBgEICQMEAwAAAAECEQADIQQSMQUiQVFhcYGxwQYykaHR8BMHFCNCYnLC4RYzUlOCkqKy8RVz0hckNENjg7P/xAAZAQADAQEBAAAAAAAAAAAAAAAAAQIDBAX/xAAiEQEBAAICAgMBAAMAAAAAAAAAAQIREjEhUQMTQTIiYXH/2gAMAwEAAhEDEQA/AHyorWWjqax1Qjx5i3tA2sdIXaRx/DDG0Bzp0azq6nzgL4JNWOB0H7P5eI1x3Y9BEio4covpTePw/nHhZlEkhKi2NDoCekWqsi6ZiquRmnQ/oINDaM5OY2PtIwgW1KorcrzLQbNlKcC6cdXHkmAbZLIoQQSE0IIxUdcMKJQorYIYKHd96oCk4fxekGLOEMKbOc9fvBvWLLR3FbjA9kLrmbD0T6QROGYrjGd6X+lSjn/w87vpBdiWythHm8VWeS6lfcT1fpBYsurSMNLuMIzxVkLtsu8G0sN+nTGTtKQF3RQJDevWNUiebpvJJIGASrObBmxNRTaNcZT5usqOYp9IY0JIfwceIjonTJUpdHgRM+sXT7NNuqaWuimOYqhoWwxiqVYVg1SoFiWYuwoTueFpW30qQn6NIDA3AxICgCwYlJxbVCa2IIVW7p7rtjqOGin+Id2eWUhLggXdIaoApVh6QHbZFX3vvpHN8M3jf+naWTEv4CBLRKo/v3Uw2tElmgRcvN97D1jW4nMi76pGDq/PlFklWPDzjy5TgHceUSRLZ+FfE+98SpMJdKtuPgR+CPneULGZc1Uv9lRG8aD4R9JQMRtP4/WFeXuzQnLC84OmrDHObHcUjiI0wy41nnjyZjIlkcLmcBu1xuMnhkDYnkIWSMllIUlKSBQCh1ADfD5NgWBdCFOQphdLls3nSIt5Xa/EmlNlTmD7yekHaTx/t/OB5NnUEJzTVeraG6QYmQquarS+adiTyPhCkFVTDRWwHp6Rk7T3j72dI1c7uq3dVekZO0KzvHmT1iiQGMGiA0QUmGG3SY8pcCfGjl4xz3JjYlMnFJJSWODjawgZOUJt055o5G8lXqfLUItnDN4+p6QIkVI2pHmPWOqdGunZbUhTFQF5aqsHJcaT9xNNkGS8rzAQympoSnWjZrUo8THz7thlKYiagIUwKXYgEE3lVYiAbD2xmIopAIp3VKQRgftDRqjSY3XgrY+lTLesMQR9Y91OoHVrAPAQFlC0laheL1A0aiYzae2EqYAHmS6EAqSlYwbFJB8tEFnKiFkXZ0pWc5dRQWutgsB66jBqjcM5YonaYJWajd1hcu0lKUkoUQHqlN4adKaf5j0rLMpZzVjACtGLmldMKynuL7Cr6SYN34hBM7uH3pEAWRX0yxrA6+sHWlWYfekRjemn6osWJ+71YcjBslfl6/lAMoso7QryWf8AmIJknrzhQUbPtyy5K1VDHdWnmfYEZdOXpt8qvOSWBIBKQFX6OKZwHgNQh7NmMDx0RkJdCPdaxrOkvHLs4KYKZroBuofNBCas9AVN94647ZssTysqUsKfSUpcYENm6CKadsLVJN4wbZJJDJ1qHhFXwUfTV2hZAc0AFGAZsGaApi3PvrBs4ZhhVONfCOf4/CteErQYGnYbeftonNVSB1xsQYS81I3dIsuU96jHlqYJiaYmw5XgKnf6wYq2TPhMlRF0ggDeH8lK8tQgUad3/KDLOKHeOaImqgSw26Z9KoqJAWCAcLwVef8ApEEnKUy4SFa2zUsMQKNShI3GKZqWTM2qPkfUxSVZm8p5iFujUHpylMKZbqdjSgo1dWsA8BF0vKCwCHYPgAlqKpo1UgFOEvf0MWDA7z/cYco1EJpzFcOX5xklrdR3dI1duU0tfvAIjIqxPh0hhZKxgsQJZ8RBjQBrUSY8ZJEMRIiK5Mc2ts/0tn4D3obrAsnH+NPkEHoYJtKWLb/XpAso0J++fC8ByEdk6hMN20P0kv7gjNLLl40fbQfToB0IA/qMJJGUVpoDTUwoNmrhG2HTLLtUZlKYRWVROep2VpNFfeFCeIY8THEK3RaXZFpUguhSknWkkeYhlK7TTwc5Qmf7qETP7wTCop0aX0aYYHIqwAWoRQunwNaF9EOA2svaQUK5KQcL0tcyWdekqT/Tph1K7Qy1C7fmpf8AaQiZT7wKD/SYwRU1NUFWW0sQWGisK4ynMrG5tFvwMpclfeotapXeKTjMQBinXpi2yW6bUqs8xnOdKacn+aWTGPm2tTOGFddSNkUS5iwu9pFdtCza4j6ov7K2c3LssPeVcJBDLBSX2g1G/ZCT44vkDQecE2bKM8pF8ko/ZmKvDddU7DeN0KysX3GCn0MP4RqBoN0Z2cY0l2ZISIuscs/FS+kp5wGlRZ2O9i3jhBlhtssTUFUxGaUkgEqLAgnuAjzjOzK/ipp9IyhIuy6/tDrCL4lfCGmVO09nmywmWsXioFlMijHSphpEZa0WpaFZyVAa7pIVuVgeBha1ROjCYQ0UXqRX88TdCiQATppXDS0cC/fCHA6s08YlKVTwilWESkKw4QBek47jyMHWfA7xzTC2Xp48jB1mVmn3p/KFTiq20QdqlecyB5qKDaoc4vtdafa6r9BEZv1R9rofyiVJSPqbuhi8933rVFcmtxosUKD3r9YIVC5RP0auPp0jLlNVb+sau3JzOP4zGUUaw72InJGEFQPZ8eEEPAb6FfjoXSByDECqMLNzwzL8qzFCqUhRfB2o+L8fB4VotEy43w/qY3xUrKXGGNfJWx2tter6ub+qYDmzQBxSPAn0jrn8p/WC7YzSqaklLG5rwcnTp0eMZ9U2tR59I0/aiQVKCmcM3nGdm2cjGka42WM8pZVCanCJJB1RZIlsa1EcUkvti4hKQz47oJmWcISWL6xo118vGAyCN8RXaCQQWYwXZxfPUFELANWcalNVj4HjEJai7xGVUNxiQU2iKgMJUwE3lOUpZ2FQ5YDHrBNnmSbi1XrhH7QWfiUJpdBAOwsz4mBMmoDsosCU3iTQAEGrAnwc7Iha5JSkp16iFJO0EE6HryhXLRybOEWhR+Fmg3iNIYggs4IwrqOniotGWZwUQFXWJDJCUihwzQKQzUu783TtQNOhIDtxhJbQ0xYA+srmYyx7a5dITrUtTlTqxxJPOJ2BZfCsRMlkgukg4EKBrixbAtoiViNfCHtN/DlNpVpDDX+VPDbE5GVZsoXpSykMaDT95JoRvioyTMzUuScAMYrtWT1lAukHUElwsaShYovuxeM2m01/18TKWiQhf2peYraWYjRqGEFHK8tYIlTQk/szkqTTUFoJHEtGbstqBxoX10/L8o9NUHq4H7QbFq14+ULjPQ5Vq5FrmAZ8rNwCkKC0FhXOf28HSFOARsjCZNta0q+jWUqxcKKaDRTEF4c2ftFNNZiUTftUQv8AmS1d4MTcIqZ1pkqoePKLkz5gvNLBAwN5nqKYU73krY+XmZZRMNJy5NKApC0nRVSQFcbsaHItsUqWbykTDUvLINHBqkVFAcYzywsXM5ULRbJlSZelR7zl88hLNi9OMUzLbNKi0uocip1AVGOl/LGLF5SQSA7ErUwNDQajviKLX9MofeHmPQRnfH40nlbYrZNJrKYAqauJZRHndHEwT86mukfCcUcuR5EY14YR2yHAfaPI+sGIqU8OkEpWB8pqzPet4yajXxjVZT/V7G6Rl1Y8YV7OdLJOI3Re8UysRFpTBDr6f80eOLsEESpwi4zREzwhlcsMHbQA+8aPKEExy28cyIcZacTJoOBW6TsuJ8rwMK1YPsfwZUa78J15JrfIcNv6esAoswu4auXqIc2pNePP/Iif+nJKaOKHoodYz002zU/J6XwGjRr/ADEUrsLaPYh5a8nqADVofIg9YFmSCDUH/IhzKzqiyX8JplkB0QutGTiC4qI0SEUTHlys1Q3xp9uUR9eNKLDZmSXF0nSQ4OuLFWBOvgNA2UgufJzfe30ji5UVPlTfjL58hWIFPLhGj7BZJRNmKmzy8mzgKW4oSSyEHWKEkaQhtMKPg8Y0+SzcyRPUkN8VYpsCUgcz4xpjnMkXGwlyuu9OQofvb3ArHhjCPKEv6WZrJPmH6w7tah8RN7QHGp7xY+UIMqKIWrW45CM8fNa5+G+y1Y5VsyRJnolpTOkAJJQkJJuC6pKwkVoyg9QSf2jHz2z0EbfsSSclW0GrKURv+C5/tEYZNH4x0ZzxL7c+N7hzkyYQtK7wQpIJQsgMFpqm8DS6SGP3oAS3wlJJAT8SWVaVFrwBQGoACp3NXTSlCbAXSOPh1hbbVqSopemwNTQ/nGcqrP1dIV9IWqHLHXi2PCOLLkgaTgK/5geSqgeLdbbeMWlcrJkxnbEOA9SNLNiRqxgeTNINC26LE2pSEKuEij7lBmUNR2wOJpKrx7xqTrOLw5QMVPKqMDho1aBFCZxCnBYviCaRz4tX0u7x2VZ1K7ofy4OYRmlk7TTU4kLH2wFf1Go8YN/SBLFfwrqvq3VkJd9IINGennGbnIKSygQdRBB84vMz6Lj6xOWMs8qxysr6NkO0X0BWu6rxaG6KBPDyEIezH/jj7qf7jD+zyisgDRidXfDnVHHO9Omg8rh0pAxwbgBGZmBlcY2mW1olozCgkvnOSQHOAG+MWqpcua6o0uKJU5Gj3pi4qipJzuMTUqsRF1vkWyJfP4XhUVLmtHPlaUWZYW5BOLDwx6GFoTopQt5kciIazJ5TdUDW6MQ491fhFH+qL+zr7o2hjscJp9lOqOqdRBLaUUwqMeGbzaCLGHDe9XIwXNyusAsEhzeOOkJozsBmNuJGkvbZMvTB+xp0EsMcCdb+WgABah+SqcnNS+0eKfyitKaPu9IbLykoPRPff62kthe2Dg4NCQRLXa1TM5WN0a94xMTqH5LF2RJZwKE9dUQXksG8xIx2wZNTjv8AfOJhNV7ukIyG2ZPUE4PUVG0t1iqZJIBcEQ7tKfoydTHzeJhNCN0GzI7JZL6roIGmpLYDUDGmk5Emf6ciQm6tYU6glaSAL2ILgPd5NAiZISQwGOoajBKJhBBGIwOmkXjkixmsqZBnmbeEmYUgJbMOtzRJOl8IT5YyJOM5QTLmKwrcUxoNJDYx9N/16aXqKhsBTHDUaiv2U6oJkdoJoLuMGwYYg4Ah8AOEOZaF/wAmY7P2FUjI1qCwxJnHxk3Bo19YW5F7GSptoTKmKmAKKnIKQaAmjpOqNb2h7TzpdmUQQSLuN6tQK51cS+vwgL5NssTJ9sClhLm8KBQpdKsL2tqRd+S5Yz/SJhxtK+13YqXk5EuZLmTJgWspurCXSyXcKDA+AjD5RIWQU6q6Dx4R9v8Alkf5rISwzpx0Vog4HjXhHyWZka6c5LcvEQTPXY47hEiWQA++JiG3+nUrVvfCK15NpTXGn24/qb8dLlziAQwrpaK0GCp9hVow2RAWRQFQRvBEVNXpN3+oBfnjz6QZ/qs1KEICrqUgsAALzl1FRZ18XwgO5DGR2gmS0oQLrJwNxN7TQk94d2h/do1QyC2mf8RK3PdIUkE4JVRSU6gC3gYrUklAoXJDDW7s2uD5faiZeBIQQFpWRdA7qgpKARUJDMBtOLtDGZ2snJShQukghqLowIYG+5d3JJLlld4BQLfByeTvssWsqzUhuFHce9caiTLCQpRqzli2k1A4l4XZCyyuZIQClGKWZJALNjWpzBwDa40kjKiighgQdDKLjVUkn3prHNJ5b23RFlu3ZjAE0xdAA/mUIx65zlgNJ1dI1mWslpu4kUjMosgSCRU6IrzsvCUupicVyB5RY8K9qbH4cUzbITDoWcRYiziMPBE1pTmpGkJA6QAMQdh6H1hnlPvGFp0bz1EabEV2hPTmR1iFmT74GLZvrzBj1mTCN60DHeD5gx4kXeDRK0d0/dB8gYrbrDCpbV4dI61TuiJOO4RPTE0QJOH0auHSLEjl1/OJTqyl/dPlHAXY6weYiKpxWI96okPdPzjyk54bU/vwjtzdgNeraNfKLx6TUk+8fSLpb+yPWKAh6AgbXGpzppvi1KdNQK0ocA9To/KCwFfbFf8A229Seb9II+SQNaUnbM//ADaF3bOZ9EkfaHkDB/ybG6pJ2TDzEE8Yne2s+WKdekWdtE1X9kY4odwaw9+US0X5UoalqP8ATCdCPfCFbsY9F5yYKsYFm2NQ0PurDpSfTyisaHg2ohCKRYbO/txDRcgEVERGT9Rg2CCZk4FqNu/MwFbcnF6AtGjXZFDRoxFdBjipfPqmLnyZRN+PGsiLNhvDj890Tm4fxQ/tNnFCwdyPOF9rsBJLDBn8I0nyy+Gf12Xba9l0NIl01nyJh2ld3gDy/KFmRZbSkfdP9pg+fR9x5KjOVdivLC3TXGM0o5vGH+VlUG7rGfm+/CHaJHJCYmBHJQp4xdKFPeoQQ6+kSw4iCwRFcqdElzaRggotveMLlKrxHMesF5UnFJJYqqKBnr+beMKV20/u14A6PsnxqKbTqMb68GKm9DyEekGvvWIDnZRqAJanxOsAhXmyfMCKk5UI/wDUs6mB3nRw3gwao2YzMG+x0jw0e9EDLt7fUUc04A61DVu4ka4lZbQVpBKSliKHcKwtB5Wnd6xMa9giK8eB6xJA6c4WRxFSPo1DYesUyBmI3dH6QWO4rcYHlUSje3koRFVHJkku4bDX71x6XOziC9GJYtQuzHgfCCUwHdImrav0aC2tjN/KCUaXqnJxzuOG6qjHETknBju/KFNptZMs5i2KjoHmHpiPPVCeTaWHdL0YNjR/e+K80poZ2znPcG08oe/J1LzkD/41HxP5xnBbC/cJYHno96I0XY7KBTNJuKOYQwBfRhTgB5wXetaF12adu5bIl/eVyHrC6Up0jVT+0QX2sygZqUAy1IAKmUcFUApTDbtFBAWTlOhtR5iJs8nj08tPvhAyhh71wYsU8YHKcPeiCGqIpBAEVkRc1YAiEUO7oY8qzJUSSNPVOmJy8Du6GKplpIJFxRZq0Y1RhXaPE6jBoF2UbEzXa57N4+MCKsygV0Ojb9VJ6wwtdtZjcW199GFS2/GKk2wgrNwnOp/Kgatj7q7IclG2gyalpaBqSYOtQx49RCewZTLN8NYACqtizlhxA/mgm1ZUL/q1nWRg3EVxprDYRpJUWq8sLw3fnCOZ78IbZZooe9DekKF4xKlqO6OMWSjSIIw8YmmHCrZy1RbepAyZkWJVHLMt+GIS2HPMATYLtKs4wFPOPvXHX+NEya8fWISz74R1RrxHWOIVyPKEa0d7x5mK5fdHCLAa8TFRwG8czAHJmPjHU6PemK5gqOPOJp+ru6wZCLFfq17jAye6n7yfMt1glVUL/iHOBkfqwdqT/UmM6qCUCB59Jh/2+Sj6wZKRAOUCyk7UqH9UuEAtrV9FxUOcJ7N6Qztf6kbSesLbPgPeiA1srHhGl7G/rVfc/EIzUo8o0vY5TTFn7A5iEd6Gds+7K3r5JhJkzFQ2A+/GHPbBbpl71/hhHYlsrfTyhxM6FztMDzNEFT9PvSIGmQzRIggj3wMUkdOcX6/egww9KFDu6KiZFfDmmIyhQ7jyXE1Y8RzRCAO0pqn/AHOQJ6QPZ8FHWp+UEz+8n/cVyMDWIZidrchCM6sOCd6h5wRNwG1vO7A9hwT95XNUXLFU/wAPQxcRSrLas8busKFisM8r94B9A6wsmivvVBFLk4eMcmR5OHjHFRUKt9M7Pz0YoJGtLKHlA6nFCCDtDR9D+btgYjNswUM4BW8A84m/BPysNPl9s73GAptfe+DMoKz1DaecATD78Yu9NIuX1EebD3oiMw18Ikg++EI1uniekVzE8/xGJyU18ekcXp3/AIjAFE8Z3j0iaNEQnYjeeQiUrAQUReMFfePSAZR+h3B/CvSDk6d/pAEr9Sr7quRiKqGsoV964WZX+pvI5HpB8pVfeuFmWTQbD+EwoFGUEtJHHrCuTh71GGuVqSgNnSFMr34QTo1srTuEPeziyCs7BCGXp3CHvZ9NFcIyz/mi9CO0M28EfxfhhVKUxfURDLLQ7nHpCp4r4/5KdGkwe/CBZ4gq86Rw5RRPEXDRAwi46T7weKiMIsVhDCcnDgeSvWLXrxHNERQMdxHvxiXqOaIQBzsR/wDYfCnWKrGhkJ4chFk/T9yb0jslFIRj7Ic1O5Z5+sEk1G8fhECWXuj7p6Revk59+EXE0oyr3n2J/FC5ZqIPyrRXAeX+TAK4UNNOEdeODAe9UdIi4Vfd5VoQrBXn0MQyrlKXZpRmTVAJG2pJwABxMZKVlAHS++Ml8omUVFUhF43Sp2cmt4ARe9M9CplpZalXQp3ooOK4ebctMUTMpD91LxP1dGdm/wBtcc37Riu1YwKU097YVp6NU5USMJSHJrQNddOaKPgk6frE44XysrAN9CigIGFHroHDcBtJUA1964ulDH3ohbo1B0m3gKrLSccW1I+y/wDk4FiKbdab6nupToYAAFidQELVZYlm0GSL3xA7uM1mSaGCZh5nmYNjSC8eJ5COyMBEZve4nlEpYwiaqChireOQgCQM1Y2L6wak1VuHIwHZTVQ2qHiTE04MlKwO7pAGUMQQ1F6Q4OIqNO6C5KqIOsJ5CBMoJw2r/wCUKBblnKQCC0qXVJZ0vdoWIfH6uNM37RgCzZYQk3vgS3AoAAzhSS5cE4JAo2J1mPZb7rbDCtGHjDluhqHNny4AC8mWe7eokBRAOIu6SSTooGZqusi5RC76vhIFRQYaziPzxqIyErTGk7OIzFH7XSIyy8FlJoT2ltQUlCbiRUl2D6BUgB3hBohxl76nHpCc4Q55PHodJVmCIThy9Y9Zjm8Y9N6QzSVjxiwinAxSuLThwhhdL08eSYKRbQLo+GgkEVIqapx/p/l2mBZfv+iIjEb+o9IBpM5TQKqlIKQFKIADlIIJRXEEAgvi8FysrgKH0SM3CiXDfw6y+8DRQopndP8AtqHiWg5Pe/m6QbpahojKQISPhIAF7DSzGtNN0D1i2blAAEfDSXCg5CXwV9mn56MAsk4fz8iIunGvj+KKlpWQoyuM5W8wv98oPyt3le8YWvy9ISl6sBwiUQOAicuHCoJHyj2oyjNFklmWCxU6257RC3K3aC02mbJ/7YBQulIQVKcKULt4ubrlhVoy6cqzBK+EFZlWoHF7vBKmcAtUDGCEdorQEt8QtdSmqUE3U1SlyHAB0R18Y5eVaM9tLSqvzYYO/wBIzEEgvgxALHS0RPam0sk/NgQsBQa8osTdBZJcOVAB8XEZ1faG0FNz4mbdCWuoZheYYfaPjHrJl+dLKSlQzQEh0IqkEEJJZyKa3g4T0OVaMdrrSXPzYC6FEkhYYJOc76jQxE9u56bz2dIugFT3wQCwDg63HjGemdoJ5SEldA7AIQAARdIonBmGwCkU2rKsyYVlZCjMCQosBRN26wSwHdAwg4Y+hyrUWrL9pQtc1dlQkpIvEk0DlNK1F7EjZsi8dqbUT/4yHcUvlw4KxeF505oUXLMAYx9tytNm99ZUGZqAEX1rqAz5y1EPg7CjQR+kU9wfiVGm5LfBQqbtRnKLHSonEvC4Yz8Pnlf1o7R2wtCQVqkSwBdJF+ovDNdN68HGyIfppaASn5uCUEggXyyhQgtGXt2Vps39Ysqw0CrPUsKl1KO9ROkxYMuTgZpSu78VRUsABiS504d4+WqDhj6LnWo/T20JcmzABsSJmh684intTak53zUspRAzZlSwUwG4vGcndorQsLCppIW14EJYszUbZHZnaKeoveA72aEIusrvBiKucXd3L4mD68fR88vbSp7XWpOabL3AAQRMBoEgcWUkt9oRRM7YWhbEWZ7qiaCYQ6e8HGrTvhH+ktoYj4lFPezJec/evZuc7l3xcvjFcrL09JvBYvOTeuSyXcLoSlxni9vrjWD68fQ55ezrK3a2fQTZAlu7XhMST/NAA7WL/YT4qhTabatYAUpwMKANmoToH7KEj+GB4Prx9Dnl7P0drlj/ANafFUMsn/KVMlJKRJlly9Sv1jHR6FfiwvcHPL22Nt+UiZMZ5MsM+BXp4wGe262/Vo8VRmo9BPjxn4OeXtqpXb+YkN8JHir1jq+38w/+pHir1jKR6Hwx9Dnl7ao9vpn7pHiqJ/8AUOZ+6l+KvWMlHoPrx9Dnl7a//qNM/dS/Ff2dv2Y4PlFmP+qR4q9fbRkY9B9ePoc8vbUfp2tm+GjADFWt4uHyiTH/AFSPFXrGRj0H14+hzy9tij5SZgH6mXp0r08YmflNmu/wZfivWTr2xi49Bwx9DnfbUWrt4tZJMpAdtKtvrFP6ZL/do8VRnY9Bwx9Dnl7aT9NV/u0eKo8O2y/3aPFXrGbj0PhPRc77f//Z">
            <a:extLst>
              <a:ext uri="{FF2B5EF4-FFF2-40B4-BE49-F238E27FC236}">
                <a16:creationId xmlns:a16="http://schemas.microsoft.com/office/drawing/2014/main" id="{92155988-8C48-4295-808F-5BDA526675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025" y="-755650"/>
            <a:ext cx="22288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00"/>
              </a:solidFill>
            </a:endParaRPr>
          </a:p>
        </p:txBody>
      </p:sp>
      <p:sp>
        <p:nvSpPr>
          <p:cNvPr id="123908" name="Tekstvak 1">
            <a:extLst>
              <a:ext uri="{FF2B5EF4-FFF2-40B4-BE49-F238E27FC236}">
                <a16:creationId xmlns:a16="http://schemas.microsoft.com/office/drawing/2014/main" id="{FE26CBBB-502D-494B-B023-D6D576844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149725"/>
            <a:ext cx="57610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>
                <a:solidFill>
                  <a:srgbClr val="FFC000"/>
                </a:solidFill>
                <a:cs typeface="Arial" panose="020B0604020202020204" pitchFamily="34" charset="0"/>
              </a:rPr>
              <a:t>Op een dag roept Hij mijn naam en maakt Hij mij vrij. Ik zal de woorden die hij zei nooit vergeten.</a:t>
            </a:r>
            <a:r>
              <a:rPr lang="nl-NL" altLang="nl-NL" sz="3400" i="1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6">
            <a:extLst>
              <a:ext uri="{FF2B5EF4-FFF2-40B4-BE49-F238E27FC236}">
                <a16:creationId xmlns:a16="http://schemas.microsoft.com/office/drawing/2014/main" id="{F4D5095C-FFA7-440E-82B6-F553FF3E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175"/>
            <a:ext cx="874871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Don’t you cry, don’t you cry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In your heart I’ll always stay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Let Me wipe your tears away</a:t>
            </a:r>
          </a:p>
        </p:txBody>
      </p:sp>
      <p:sp>
        <p:nvSpPr>
          <p:cNvPr id="124931" name="Tekstvak 1">
            <a:extLst>
              <a:ext uri="{FF2B5EF4-FFF2-40B4-BE49-F238E27FC236}">
                <a16:creationId xmlns:a16="http://schemas.microsoft.com/office/drawing/2014/main" id="{D551DEEB-6DEC-49EF-81FF-8B73DCE84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59238"/>
            <a:ext cx="44148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Huil maar niet, Ik zal altijd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in jouw hart blijven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Laat Mij je tranen drogen</a:t>
            </a:r>
          </a:p>
        </p:txBody>
      </p:sp>
      <p:pic>
        <p:nvPicPr>
          <p:cNvPr id="124932" name="Afbeelding 2">
            <a:extLst>
              <a:ext uri="{FF2B5EF4-FFF2-40B4-BE49-F238E27FC236}">
                <a16:creationId xmlns:a16="http://schemas.microsoft.com/office/drawing/2014/main" id="{F0804292-30DD-408D-970B-A774BA318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106738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4">
            <a:extLst>
              <a:ext uri="{FF2B5EF4-FFF2-40B4-BE49-F238E27FC236}">
                <a16:creationId xmlns:a16="http://schemas.microsoft.com/office/drawing/2014/main" id="{C8104D40-EFB5-4F43-98CB-57AB7E2B8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852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en-US" altLang="nl-NL" sz="3600" b="1" dirty="0">
                <a:solidFill>
                  <a:srgbClr val="FFFFFF"/>
                </a:solidFill>
              </a:rPr>
              <a:t>When you feel so all alone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I’ll be there to make you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 will always carry you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3600" b="1" dirty="0">
                <a:solidFill>
                  <a:srgbClr val="FFFFFF"/>
                </a:solidFill>
              </a:rPr>
              <a:t>  if you want Me to</a:t>
            </a:r>
          </a:p>
        </p:txBody>
      </p:sp>
      <p:sp>
        <p:nvSpPr>
          <p:cNvPr id="125955" name="Tekstvak 1">
            <a:extLst>
              <a:ext uri="{FF2B5EF4-FFF2-40B4-BE49-F238E27FC236}">
                <a16:creationId xmlns:a16="http://schemas.microsoft.com/office/drawing/2014/main" id="{743A270A-128E-40AC-A034-18C2B59D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957638"/>
            <a:ext cx="424815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Als je je alleen voelt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en je laat het toe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zal Ik er zijn om je 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  <a:cs typeface="Arial" panose="020B0604020202020204" pitchFamily="34" charset="0"/>
              </a:rPr>
              <a:t>sterken en te dragen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513</Words>
  <Application>Microsoft Office PowerPoint</Application>
  <PresentationFormat>Diavoorstelling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1_Standaardontwerp</vt:lpstr>
      <vt:lpstr>Don’t you cry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93</cp:revision>
  <dcterms:created xsi:type="dcterms:W3CDTF">2010-03-11T17:17:14Z</dcterms:created>
  <dcterms:modified xsi:type="dcterms:W3CDTF">2023-01-28T13:56:44Z</dcterms:modified>
</cp:coreProperties>
</file>