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11" r:id="rId2"/>
    <p:sldId id="295" r:id="rId3"/>
    <p:sldId id="312" r:id="rId4"/>
    <p:sldId id="313" r:id="rId5"/>
    <p:sldId id="314" r:id="rId6"/>
    <p:sldId id="315" r:id="rId7"/>
    <p:sldId id="316" r:id="rId8"/>
    <p:sldId id="317" r:id="rId9"/>
    <p:sldId id="318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0354794-03EF-425C-A56A-7C059CFB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EC8C15-C8C7-4960-A246-321C7D6977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5D91C0D-5D54-460E-AE7C-76F8CF9ED810}" type="datetime1">
              <a:rPr lang="nl-NL"/>
              <a:pPr>
                <a:defRPr/>
              </a:pPr>
              <a:t>16-8-2023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CDDE5D15-78F6-422F-87DA-0BFEC57C67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B0F80E2A-D69F-4186-8C81-C72887817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46E285-6C23-4335-B74D-74188C8CB6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D6A6A-3740-465A-BA42-6068EADDB1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94155-D1E5-4C0B-BEA0-23ED6B4A181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0B276-6621-4A42-8430-2ECDC7D14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5BB28-8046-4A81-9447-FFB3814B7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BE412-8ECE-47A4-A021-83C3B1322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612AA-D463-4EAF-986B-9331E3B5FE4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8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D279A-1DCD-4EF8-A284-959EB83B8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DB042-7268-492D-A29F-2D074D67C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776F1-1E63-48A3-B6A9-645500590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6AE3-8CED-4B73-A249-D2321FFCFC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64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060C0-D1E2-44D3-A6DD-B7B762FE2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664BF-3766-4C53-BED6-99EC3D4EC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6B4A2-8A3F-407C-B682-A55FD1E60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F3BB-3089-481D-9428-DDC60055521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585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E82506-2BB5-4F70-AE36-541E18757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88C07-53CC-451B-8E11-A4CCB4AF4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63D75-37A0-400B-B155-E609338F9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FF85E-5BD5-4FBD-84C1-03342940CE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70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0F4B9-0AA1-41AC-A37D-1FDA5DED4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16A60-C357-4CC4-8A32-EF50E9B4A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93AB-8E29-47AE-9E07-7C761D3DD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94DB-53B5-43DF-9855-521985D5653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5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BF20C-FAAF-4891-81D9-DECE2CC5C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2DC4-9EC4-449E-937C-9B6B3C489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24C1A-92B8-4351-A6DA-28CA77C95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B8589-5154-4A39-BF8A-47C3B28269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87094A-F079-451C-8582-41D2DD36C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5C9F3E-1495-4494-9640-F8F5CEE05D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43D717-CC28-42B4-A972-3EE5AC81D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23DC0-522F-4305-A3C8-E55FBF4975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4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1EB938-AD33-467B-BBE1-36071DA62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2798D-57A1-4447-9543-8B6040AD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37FDF-2494-4C1C-BA87-5532EC162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2C6B-CD96-4A00-9647-E579EAFAA7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1553B8-7351-4847-8586-4C419C41F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4431A6-2F58-4839-8A48-1160542A6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0D37-4854-44DB-B37B-0C57080C8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2953-3335-4D72-9736-3392DF0C277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358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42A84-B049-4C63-A60C-056796F11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3B126-32F3-41E1-B784-A2BC9478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C1C85-3492-4647-BEB8-83F335E6F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A8FE5-EC9A-4FDC-84F2-ECE1C07305B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26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27DDA-14BA-4CDA-A3FD-B83B0A995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BAD47-3185-462D-8036-C26502691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81FB9-F45B-4EBC-AA60-A1822AC4A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837C-EE29-4B35-9BF6-0938E109F9B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96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C29D1B-4DFC-4D82-B6B6-B0B1374A8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BF5B94-90A0-43B9-ADBF-06016C4ED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3BE652-72A4-4C74-A58D-2444737F67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B376F4-C1DE-4A6E-8746-D7814E9555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00BB6B-43CE-4F93-BDB6-470C9D92B1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E3DFEC9-17F8-4A19-AC5B-EDBBA1D070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05FE2F1-4C72-4AAB-A600-D07DD6363B8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293096"/>
            <a:ext cx="9144000" cy="1468437"/>
          </a:xfrm>
        </p:spPr>
        <p:txBody>
          <a:bodyPr/>
          <a:lstStyle/>
          <a:p>
            <a:pPr eaLnBrk="1" hangingPunct="1"/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Bridge over </a:t>
            </a:r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troubled</a:t>
            </a:r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 water</a:t>
            </a:r>
          </a:p>
        </p:txBody>
      </p:sp>
      <p:pic>
        <p:nvPicPr>
          <p:cNvPr id="2" name="Afbeelding 1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0E5D09B6-1D83-A072-92FA-F25D0D9388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988E60DC-0E6D-34F4-933A-DD6C484F9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984" y="1484784"/>
            <a:ext cx="288403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you’re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weary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feelin</a:t>
            </a:r>
            <a:r>
              <a:rPr lang="nl-NL" altLang="nl-NL" sz="3600" b="1" dirty="0"/>
              <a:t>’ small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tears</a:t>
            </a:r>
            <a:r>
              <a:rPr lang="nl-NL" altLang="nl-NL" sz="3600" b="1" dirty="0"/>
              <a:t> are in </a:t>
            </a:r>
            <a:r>
              <a:rPr lang="nl-NL" altLang="nl-NL" sz="3600" b="1" dirty="0" err="1"/>
              <a:t>your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eyes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I </a:t>
            </a:r>
            <a:r>
              <a:rPr lang="nl-NL" altLang="nl-NL" sz="3600" b="1" dirty="0" err="1"/>
              <a:t>will</a:t>
            </a:r>
            <a:r>
              <a:rPr lang="nl-NL" altLang="nl-NL" sz="3600" b="1" dirty="0"/>
              <a:t> dry </a:t>
            </a:r>
            <a:r>
              <a:rPr lang="nl-NL" altLang="nl-NL" sz="3600" b="1" dirty="0" err="1"/>
              <a:t>them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all</a:t>
            </a:r>
            <a:endParaRPr lang="nl-NL" altLang="nl-NL" sz="36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1907704" y="3645024"/>
            <a:ext cx="6768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Wanneer je moe bent en je voelt je klein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wanneer je tranen in je ogen hebt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Ik zal ze drogen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I’m</a:t>
            </a:r>
            <a:r>
              <a:rPr lang="nl-NL" altLang="nl-NL" sz="3600" b="1" dirty="0"/>
              <a:t> on </a:t>
            </a:r>
            <a:r>
              <a:rPr lang="nl-NL" altLang="nl-NL" sz="3600" b="1" dirty="0" err="1"/>
              <a:t>your</a:t>
            </a:r>
            <a:r>
              <a:rPr lang="nl-NL" altLang="nl-NL" sz="3600" b="1" dirty="0"/>
              <a:t> side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oh,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times</a:t>
            </a:r>
            <a:r>
              <a:rPr lang="nl-NL" altLang="nl-NL" sz="3600" b="1" dirty="0"/>
              <a:t> get </a:t>
            </a:r>
            <a:r>
              <a:rPr lang="nl-NL" altLang="nl-NL" sz="3600" b="1" dirty="0" err="1"/>
              <a:t>rough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friends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just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can’t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found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1907704" y="3645024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Ik zal aan je zijde staan in moeilijke tijden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Vrienden zijn niet makkelijk te vinden</a:t>
            </a:r>
          </a:p>
        </p:txBody>
      </p:sp>
    </p:spTree>
    <p:extLst>
      <p:ext uri="{BB962C8B-B14F-4D97-AF65-F5344CB8AC3E}">
        <p14:creationId xmlns:p14="http://schemas.microsoft.com/office/powerpoint/2010/main" val="387386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Like a bridge over </a:t>
            </a:r>
            <a:r>
              <a:rPr lang="nl-NL" altLang="nl-NL" sz="3600" b="1" dirty="0" err="1"/>
              <a:t>troubled</a:t>
            </a:r>
            <a:r>
              <a:rPr lang="nl-NL" altLang="nl-NL" sz="3600" b="1" dirty="0"/>
              <a:t> water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I </a:t>
            </a:r>
            <a:r>
              <a:rPr lang="nl-NL" altLang="nl-NL" sz="3600" b="1" dirty="0" err="1"/>
              <a:t>will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lay</a:t>
            </a:r>
            <a:r>
              <a:rPr lang="nl-NL" altLang="nl-NL" sz="3600" b="1" dirty="0"/>
              <a:t> me down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Like a bridge over </a:t>
            </a:r>
            <a:r>
              <a:rPr lang="nl-NL" altLang="nl-NL" sz="3600" b="1" dirty="0" err="1"/>
              <a:t>troubled</a:t>
            </a:r>
            <a:r>
              <a:rPr lang="nl-NL" altLang="nl-NL" sz="3600" b="1" dirty="0"/>
              <a:t> water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I </a:t>
            </a:r>
            <a:r>
              <a:rPr lang="nl-NL" altLang="nl-NL" sz="3600" b="1" dirty="0" err="1"/>
              <a:t>will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lay</a:t>
            </a:r>
            <a:r>
              <a:rPr lang="nl-NL" altLang="nl-NL" sz="3600" b="1" dirty="0"/>
              <a:t> me down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1907704" y="3645024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Zoals een brug over troebel water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zal Ik me neerleggen</a:t>
            </a:r>
          </a:p>
        </p:txBody>
      </p:sp>
    </p:spTree>
    <p:extLst>
      <p:ext uri="{BB962C8B-B14F-4D97-AF65-F5344CB8AC3E}">
        <p14:creationId xmlns:p14="http://schemas.microsoft.com/office/powerpoint/2010/main" val="30634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you’re</a:t>
            </a:r>
            <a:r>
              <a:rPr lang="nl-NL" altLang="nl-NL" sz="3600" b="1" dirty="0"/>
              <a:t> down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out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you’re</a:t>
            </a:r>
            <a:r>
              <a:rPr lang="nl-NL" altLang="nl-NL" sz="3600" b="1" dirty="0"/>
              <a:t> on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street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evening </a:t>
            </a:r>
            <a:r>
              <a:rPr lang="nl-NL" altLang="nl-NL" sz="3600" b="1" dirty="0" err="1"/>
              <a:t>falls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so</a:t>
            </a:r>
            <a:r>
              <a:rPr lang="nl-NL" altLang="nl-NL" sz="3600" b="1" dirty="0"/>
              <a:t> hard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I </a:t>
            </a:r>
            <a:r>
              <a:rPr lang="nl-NL" altLang="nl-NL" sz="3600" b="1" dirty="0" err="1"/>
              <a:t>will</a:t>
            </a:r>
            <a:r>
              <a:rPr lang="nl-NL" altLang="nl-NL" sz="3600" b="1" dirty="0"/>
              <a:t> comfort </a:t>
            </a:r>
            <a:r>
              <a:rPr lang="nl-NL" altLang="nl-NL" sz="3600" b="1" dirty="0" err="1"/>
              <a:t>you</a:t>
            </a:r>
            <a:endParaRPr lang="nl-NL" altLang="nl-NL" sz="36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3923928" y="3979804"/>
            <a:ext cx="48245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Wanneer je je niet fijn voelt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Wanneer je buiten bent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Wanneer de avond valt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Ik zal je troosten</a:t>
            </a:r>
          </a:p>
        </p:txBody>
      </p:sp>
    </p:spTree>
    <p:extLst>
      <p:ext uri="{BB962C8B-B14F-4D97-AF65-F5344CB8AC3E}">
        <p14:creationId xmlns:p14="http://schemas.microsoft.com/office/powerpoint/2010/main" val="388172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I’ll</a:t>
            </a:r>
            <a:r>
              <a:rPr lang="nl-NL" altLang="nl-NL" sz="3600" b="1" dirty="0"/>
              <a:t> take </a:t>
            </a:r>
            <a:r>
              <a:rPr lang="nl-NL" altLang="nl-NL" sz="3600" b="1" dirty="0" err="1"/>
              <a:t>your</a:t>
            </a:r>
            <a:r>
              <a:rPr lang="nl-NL" altLang="nl-NL" sz="3600" b="1" dirty="0"/>
              <a:t> part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oh,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darkness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comes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pain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all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around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Like a bridge over </a:t>
            </a:r>
            <a:r>
              <a:rPr lang="nl-NL" altLang="nl-NL" sz="3600" b="1" dirty="0" err="1"/>
              <a:t>troubled</a:t>
            </a:r>
            <a:r>
              <a:rPr lang="nl-NL" altLang="nl-NL" sz="3600" b="1" dirty="0"/>
              <a:t> water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I </a:t>
            </a:r>
            <a:r>
              <a:rPr lang="nl-NL" altLang="nl-NL" sz="3600" b="1" dirty="0" err="1"/>
              <a:t>will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lay</a:t>
            </a:r>
            <a:r>
              <a:rPr lang="nl-NL" altLang="nl-NL" sz="3600" b="1" dirty="0"/>
              <a:t> me down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2051720" y="4221088"/>
            <a:ext cx="67687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Ik ontferm me over je wanneer de avond valt en je je begeeft in pijn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Zoals een brug over troebel water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zal Ik me neerleggen</a:t>
            </a:r>
          </a:p>
        </p:txBody>
      </p:sp>
    </p:spTree>
    <p:extLst>
      <p:ext uri="{BB962C8B-B14F-4D97-AF65-F5344CB8AC3E}">
        <p14:creationId xmlns:p14="http://schemas.microsoft.com/office/powerpoint/2010/main" val="1884752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Sail</a:t>
            </a:r>
            <a:r>
              <a:rPr lang="nl-NL" altLang="nl-NL" sz="3600" b="1" dirty="0"/>
              <a:t> on </a:t>
            </a:r>
            <a:r>
              <a:rPr lang="nl-NL" altLang="nl-NL" sz="3600" b="1" dirty="0" err="1"/>
              <a:t>silver</a:t>
            </a:r>
            <a:r>
              <a:rPr lang="nl-NL" altLang="nl-NL" sz="3600" b="1" dirty="0"/>
              <a:t> girl, </a:t>
            </a:r>
            <a:r>
              <a:rPr lang="nl-NL" altLang="nl-NL" sz="3600" b="1" dirty="0" err="1"/>
              <a:t>sail</a:t>
            </a:r>
            <a:r>
              <a:rPr lang="nl-NL" altLang="nl-NL" sz="3600" b="1" dirty="0"/>
              <a:t> on </a:t>
            </a:r>
            <a:r>
              <a:rPr lang="nl-NL" altLang="nl-NL" sz="3600" b="1" dirty="0" err="1"/>
              <a:t>by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Your</a:t>
            </a:r>
            <a:r>
              <a:rPr lang="nl-NL" altLang="nl-NL" sz="3600" b="1" dirty="0"/>
              <a:t> time has </a:t>
            </a:r>
            <a:r>
              <a:rPr lang="nl-NL" altLang="nl-NL" sz="3600" b="1" dirty="0" err="1"/>
              <a:t>come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shine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your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dreams</a:t>
            </a:r>
            <a:r>
              <a:rPr lang="nl-NL" altLang="nl-NL" sz="3600" b="1" dirty="0"/>
              <a:t> are on </a:t>
            </a:r>
            <a:r>
              <a:rPr lang="nl-NL" altLang="nl-NL" sz="3600" b="1" dirty="0" err="1"/>
              <a:t>their</a:t>
            </a:r>
            <a:r>
              <a:rPr lang="nl-NL" altLang="nl-NL" sz="3600" b="1" dirty="0"/>
              <a:t> way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503549" y="2766118"/>
            <a:ext cx="6120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Vaar maar door, vaar maar langs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Jouw tijd is gekomen om te stralen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Al je dromen zijn onderweg naar jou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81F1A48-CB7B-30C6-0275-75347103B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93096"/>
            <a:ext cx="307776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286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See </a:t>
            </a:r>
            <a:r>
              <a:rPr lang="nl-NL" altLang="nl-NL" sz="3600" b="1" dirty="0" err="1"/>
              <a:t>how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shine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oh, </a:t>
            </a:r>
            <a:r>
              <a:rPr lang="nl-NL" altLang="nl-NL" sz="3600" b="1" dirty="0" err="1"/>
              <a:t>if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need</a:t>
            </a:r>
            <a:r>
              <a:rPr lang="nl-NL" altLang="nl-NL" sz="3600" b="1" dirty="0"/>
              <a:t> a </a:t>
            </a:r>
            <a:r>
              <a:rPr lang="nl-NL" altLang="nl-NL" sz="3600" b="1" dirty="0" err="1"/>
              <a:t>friend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I’m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sailing</a:t>
            </a:r>
            <a:r>
              <a:rPr lang="nl-NL" altLang="nl-NL" sz="3600" b="1" dirty="0"/>
              <a:t> right </a:t>
            </a:r>
            <a:r>
              <a:rPr lang="nl-NL" altLang="nl-NL" sz="3600" b="1" dirty="0" err="1"/>
              <a:t>behind</a:t>
            </a:r>
            <a:endParaRPr lang="nl-NL" altLang="nl-NL" sz="36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3851920" y="3464728"/>
            <a:ext cx="489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Kijk hoe ze stralen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Als je een vriend nodig hebt, zal Ik vlak achter je varen</a:t>
            </a:r>
          </a:p>
        </p:txBody>
      </p:sp>
    </p:spTree>
    <p:extLst>
      <p:ext uri="{BB962C8B-B14F-4D97-AF65-F5344CB8AC3E}">
        <p14:creationId xmlns:p14="http://schemas.microsoft.com/office/powerpoint/2010/main" val="546392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Like a bridge over </a:t>
            </a:r>
            <a:r>
              <a:rPr lang="nl-NL" altLang="nl-NL" sz="3600" b="1" dirty="0" err="1"/>
              <a:t>troubled</a:t>
            </a:r>
            <a:r>
              <a:rPr lang="nl-NL" altLang="nl-NL" sz="3600" b="1" dirty="0"/>
              <a:t> water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I </a:t>
            </a:r>
            <a:r>
              <a:rPr lang="nl-NL" altLang="nl-NL" sz="3600" b="1" dirty="0" err="1"/>
              <a:t>will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ease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your</a:t>
            </a:r>
            <a:r>
              <a:rPr lang="nl-NL" altLang="nl-NL" sz="3600" b="1" dirty="0"/>
              <a:t> mind…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3419872" y="2348880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Als een brug over troebel water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zal Ik je rust geven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5D6CECF-542D-50BC-D231-6FA355CF8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35672"/>
            <a:ext cx="307912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6">
            <a:extLst>
              <a:ext uri="{FF2B5EF4-FFF2-40B4-BE49-F238E27FC236}">
                <a16:creationId xmlns:a16="http://schemas.microsoft.com/office/drawing/2014/main" id="{FEEF298C-89D1-9775-CFF9-08C2A391E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6" y="6093296"/>
            <a:ext cx="3600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590648289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317</Words>
  <Application>Microsoft Office PowerPoint</Application>
  <PresentationFormat>Diavoorstelling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1_Standaardontwerp</vt:lpstr>
      <vt:lpstr>Bridge over troubled water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 Bonte</cp:lastModifiedBy>
  <cp:revision>100</cp:revision>
  <dcterms:created xsi:type="dcterms:W3CDTF">2010-03-11T17:17:14Z</dcterms:created>
  <dcterms:modified xsi:type="dcterms:W3CDTF">2023-08-16T12:33:59Z</dcterms:modified>
</cp:coreProperties>
</file>