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11" r:id="rId2"/>
    <p:sldId id="295" r:id="rId3"/>
    <p:sldId id="312" r:id="rId4"/>
    <p:sldId id="313" r:id="rId5"/>
    <p:sldId id="314" r:id="rId6"/>
    <p:sldId id="315" r:id="rId7"/>
    <p:sldId id="322" r:id="rId8"/>
    <p:sldId id="323" r:id="rId9"/>
    <p:sldId id="318" r:id="rId10"/>
    <p:sldId id="324" r:id="rId11"/>
    <p:sldId id="325" r:id="rId12"/>
    <p:sldId id="321" r:id="rId1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4D0D5562-45D4-4625-81F7-D04C6B4B35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C683A48-E11E-4B96-8753-80330547772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3428C8DA-EB10-4773-A03C-66F53A7761F6}" type="datetime1">
              <a:rPr lang="nl-NL"/>
              <a:pPr>
                <a:defRPr/>
              </a:pPr>
              <a:t>28-1-2023</a:t>
            </a:fld>
            <a:endParaRPr lang="nl-NL"/>
          </a:p>
        </p:txBody>
      </p:sp>
      <p:sp>
        <p:nvSpPr>
          <p:cNvPr id="4" name="Tijdelijke aanduiding voor dia-afbeelding 3">
            <a:extLst>
              <a:ext uri="{FF2B5EF4-FFF2-40B4-BE49-F238E27FC236}">
                <a16:creationId xmlns:a16="http://schemas.microsoft.com/office/drawing/2014/main" id="{ED4DFF9C-0E45-4C6E-B9CE-9983D17CEEC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/>
          </a:p>
        </p:txBody>
      </p:sp>
      <p:sp>
        <p:nvSpPr>
          <p:cNvPr id="5" name="Tijdelijke aanduiding voor notities 4">
            <a:extLst>
              <a:ext uri="{FF2B5EF4-FFF2-40B4-BE49-F238E27FC236}">
                <a16:creationId xmlns:a16="http://schemas.microsoft.com/office/drawing/2014/main" id="{9A5C1128-0D08-4CB1-91EA-F72A23AEB3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/>
              <a:t>Klik om de modelstijlen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0044E35-2D31-42EC-8C07-38769503B80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53FC3F6-49BE-475D-9F89-ED1C034301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C05872-2CEF-46BB-8441-CCB0E42350C7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56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C9143C-2562-474D-8C77-CA6CD8F1C7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DF7FDE-DF19-410A-B9CD-464B93AA67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B43C76-F6BE-4FFE-A2C9-D772747E8D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EF7EE-C4AC-49FD-9B63-6A11A98B026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24928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263589-FA63-4198-AB26-38173599D5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6012ED0-4721-43EC-8D12-15D41179D2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B9CD0EC-308A-414D-9999-A95B758B3C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1571D-9950-4BD6-AE64-A4E1FAD5998A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723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11094C9-069B-4FAB-9E0A-C0421774E2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31CFAB-CD04-4F1A-B189-8A0085683D0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3B16405-6FAD-4BB1-B575-7E001513C4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0BB93A-640D-4BE4-9BE5-F1440FD7268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78820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70CA27-A878-4D7C-9777-FB5B625A04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B8E049-E3F1-4E2D-8230-77993F61AA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1A0370-314C-4C22-9A41-FD147BF599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441CA4-6252-45B7-8DB9-EE9E8F22A128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3311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04F494-00F9-462E-AC65-C739F8D6BB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4D0320-361E-4BC9-BA65-88B850A407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6F26A2-272A-4A58-903A-010568BA37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1C472A-A0A6-4A42-9748-E5510DD1A7A1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03674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0CFDB5-DD7F-4179-86D3-48539A5517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B65EBC5-9071-40DC-965F-D1390D2B1A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0A2089-3A8A-42F1-BC76-E368089B40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E3396-DEA3-42AC-B21F-4ACCB91DD055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17219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BE08FB0-59A3-4F07-A301-F0B46F2F3A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0F3495E-323D-4777-8DB1-97F42C93B6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C250FCF-DE48-478F-A897-478ED94B76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6E103-D74C-4E53-A773-AA67AD376F0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81341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05EE519-A7F3-487C-A579-76D3F79421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625BFD4-71E3-4507-8DAD-BDCB7F1B07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1E26BB0-8195-4DBA-A51C-47FE9E9367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30C56-14F0-40CE-8178-5C2970422709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86701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2C32B19-045E-4F18-98EA-D761FE79AC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B47535C-82E6-466B-B7ED-BC604E3E2C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1D6F412-E90E-4F40-AB03-4AB990F246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7CF09-1B92-4569-B4A5-5249B8B5F61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85867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19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8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19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2CD683-A888-46A4-8AB4-155A883FD9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9F9111-E67F-4B33-9B4B-288DFA2466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465339-7717-4804-8CAC-72BDA99B9E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D485D3-AD7F-477D-AA56-82234D344215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77347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6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76CF9B-7880-4032-A9A5-792FB26B3E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02AE8C-0571-459A-AEF3-5516E45F2B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1BFD00-5ACB-4296-95BF-B4ABB99A38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AACB3-BE0D-4909-9AA6-F2362A17E9BC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69477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023941F-FE27-4197-B552-BC935D1A78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33F33B00-E472-44F6-A025-2C1BBA2E7D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19CD724-A81A-44BD-9899-0487057A63F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43463C9-52AA-41DA-8259-2FA99B27698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2B93CBD-531C-457B-935B-4398CB792A9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38C5C22B-B7D7-45E9-BAC6-4E20AFE769D8}" type="slidenum">
              <a:rPr lang="nl-NL" altLang="nl-NL"/>
              <a:pPr/>
              <a:t>‹nr.›</a:t>
            </a:fld>
            <a:endParaRPr lang="nl-NL" alt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FF8F40FF-2F6C-4FF5-B888-6F488FECFEF3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4437112"/>
            <a:ext cx="9144000" cy="1468437"/>
          </a:xfrm>
        </p:spPr>
        <p:txBody>
          <a:bodyPr/>
          <a:lstStyle/>
          <a:p>
            <a:pPr eaLnBrk="1" hangingPunct="1"/>
            <a:r>
              <a:rPr lang="nl-NL" altLang="nl-NL" sz="6000" b="1" dirty="0" err="1">
                <a:solidFill>
                  <a:schemeClr val="tx1"/>
                </a:solidFill>
                <a:cs typeface="Arial" panose="020B0604020202020204" pitchFamily="34" charset="0"/>
              </a:rPr>
              <a:t>You</a:t>
            </a:r>
            <a:r>
              <a:rPr lang="nl-NL" altLang="nl-NL" sz="6000" b="1" dirty="0">
                <a:solidFill>
                  <a:schemeClr val="tx1"/>
                </a:solidFill>
                <a:cs typeface="Arial" panose="020B0604020202020204" pitchFamily="34" charset="0"/>
              </a:rPr>
              <a:t> say (I </a:t>
            </a:r>
            <a:r>
              <a:rPr lang="nl-NL" altLang="nl-NL" sz="6000" b="1" dirty="0" err="1">
                <a:solidFill>
                  <a:schemeClr val="tx1"/>
                </a:solidFill>
                <a:cs typeface="Arial" panose="020B0604020202020204" pitchFamily="34" charset="0"/>
              </a:rPr>
              <a:t>believe</a:t>
            </a:r>
            <a:r>
              <a:rPr lang="nl-NL" altLang="nl-NL" sz="6000" b="1" dirty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06A9C0B3-B6FC-4F15-98ED-B410F6B63A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896" y="1566340"/>
            <a:ext cx="4158208" cy="2341071"/>
          </a:xfrm>
          <a:prstGeom prst="rect">
            <a:avLst/>
          </a:prstGeom>
        </p:spPr>
      </p:pic>
      <p:pic>
        <p:nvPicPr>
          <p:cNvPr id="2" name="Afbeelding 1" descr="Afbeelding met tekst, vectorafbeeldingen&#10;&#10;Automatisch gegenereerde beschrijving">
            <a:extLst>
              <a:ext uri="{FF2B5EF4-FFF2-40B4-BE49-F238E27FC236}">
                <a16:creationId xmlns:a16="http://schemas.microsoft.com/office/drawing/2014/main" id="{BC2CE817-AE4F-3117-CF05-658B4A2C84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04326"/>
            <a:ext cx="1440160" cy="139335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>
            <a:extLst>
              <a:ext uri="{FF2B5EF4-FFF2-40B4-BE49-F238E27FC236}">
                <a16:creationId xmlns:a16="http://schemas.microsoft.com/office/drawing/2014/main" id="{EF6F3041-7555-4849-8BDA-38A37968C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chemeClr val="bg1"/>
                </a:solidFill>
              </a:rPr>
              <a:t>  </a:t>
            </a:r>
            <a:r>
              <a:rPr lang="nl-NL" altLang="nl-NL" sz="3600" b="1" dirty="0" err="1"/>
              <a:t>You</a:t>
            </a:r>
            <a:r>
              <a:rPr lang="nl-NL" altLang="nl-NL" sz="3600" b="1" dirty="0"/>
              <a:t> say I </a:t>
            </a:r>
            <a:r>
              <a:rPr lang="nl-NL" altLang="nl-NL" sz="3600" b="1" dirty="0" err="1"/>
              <a:t>am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loved</a:t>
            </a:r>
            <a:r>
              <a:rPr lang="nl-NL" altLang="nl-NL" sz="3600" b="1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when</a:t>
            </a:r>
            <a:r>
              <a:rPr lang="nl-NL" altLang="nl-NL" sz="3600" b="1" dirty="0"/>
              <a:t> I </a:t>
            </a:r>
            <a:r>
              <a:rPr lang="nl-NL" altLang="nl-NL" sz="3600" b="1" dirty="0" err="1"/>
              <a:t>can’t</a:t>
            </a:r>
            <a:r>
              <a:rPr lang="nl-NL" altLang="nl-NL" sz="3600" b="1" dirty="0"/>
              <a:t> feel a </a:t>
            </a:r>
            <a:r>
              <a:rPr lang="nl-NL" altLang="nl-NL" sz="3600" b="1" dirty="0" err="1"/>
              <a:t>thing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You</a:t>
            </a:r>
            <a:r>
              <a:rPr lang="nl-NL" altLang="nl-NL" sz="3600" b="1" dirty="0"/>
              <a:t> say I </a:t>
            </a:r>
            <a:r>
              <a:rPr lang="nl-NL" altLang="nl-NL" sz="3600" b="1" dirty="0" err="1"/>
              <a:t>am</a:t>
            </a:r>
            <a:r>
              <a:rPr lang="nl-NL" altLang="nl-NL" sz="3600" b="1" dirty="0"/>
              <a:t> strong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when</a:t>
            </a:r>
            <a:r>
              <a:rPr lang="nl-NL" altLang="nl-NL" sz="3600" b="1" dirty="0"/>
              <a:t> I </a:t>
            </a:r>
            <a:r>
              <a:rPr lang="nl-NL" altLang="nl-NL" sz="3600" b="1" dirty="0" err="1"/>
              <a:t>think</a:t>
            </a:r>
            <a:r>
              <a:rPr lang="nl-NL" altLang="nl-NL" sz="3600" b="1" dirty="0"/>
              <a:t> I </a:t>
            </a:r>
            <a:r>
              <a:rPr lang="nl-NL" altLang="nl-NL" sz="3600" b="1" dirty="0" err="1"/>
              <a:t>am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weak</a:t>
            </a:r>
            <a:endParaRPr lang="nl-NL" altLang="nl-NL" sz="3600" b="1" dirty="0"/>
          </a:p>
        </p:txBody>
      </p:sp>
      <p:sp>
        <p:nvSpPr>
          <p:cNvPr id="14339" name="Tekstvak 1">
            <a:extLst>
              <a:ext uri="{FF2B5EF4-FFF2-40B4-BE49-F238E27FC236}">
                <a16:creationId xmlns:a16="http://schemas.microsoft.com/office/drawing/2014/main" id="{A4EFB90F-5B30-41D4-AA0D-16B6D836E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3573016"/>
            <a:ext cx="4897437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</a:rPr>
              <a:t>U zegt dat ik geliefd ben, wanneer ik dit niet voel.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</a:rPr>
              <a:t>U zegt dat ik sterk ben, wanneer ik denk dat ik zwak ben.</a:t>
            </a:r>
          </a:p>
        </p:txBody>
      </p:sp>
      <p:pic>
        <p:nvPicPr>
          <p:cNvPr id="5" name="Afbeelding 4" descr="Afbeelding met zwart, teken, wit&#10;&#10;Automatisch gegenereerde beschrijving">
            <a:extLst>
              <a:ext uri="{FF2B5EF4-FFF2-40B4-BE49-F238E27FC236}">
                <a16:creationId xmlns:a16="http://schemas.microsoft.com/office/drawing/2014/main" id="{B31012C8-4937-4684-B6C2-7D6D6512FE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64" b="13646"/>
          <a:stretch/>
        </p:blipFill>
        <p:spPr>
          <a:xfrm>
            <a:off x="5629103" y="2899469"/>
            <a:ext cx="3054237" cy="2097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619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>
            <a:extLst>
              <a:ext uri="{FF2B5EF4-FFF2-40B4-BE49-F238E27FC236}">
                <a16:creationId xmlns:a16="http://schemas.microsoft.com/office/drawing/2014/main" id="{EF6F3041-7555-4849-8BDA-38A37968C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036496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chemeClr val="bg1"/>
                </a:solidFill>
              </a:rPr>
              <a:t>  </a:t>
            </a:r>
            <a:r>
              <a:rPr lang="nl-NL" altLang="nl-NL" sz="3600" b="1" dirty="0" err="1"/>
              <a:t>You</a:t>
            </a:r>
            <a:r>
              <a:rPr lang="nl-NL" altLang="nl-NL" sz="3600" b="1" dirty="0"/>
              <a:t> say I </a:t>
            </a:r>
            <a:r>
              <a:rPr lang="nl-NL" altLang="nl-NL" sz="3600" b="1" dirty="0" err="1"/>
              <a:t>am</a:t>
            </a:r>
            <a:r>
              <a:rPr lang="nl-NL" altLang="nl-NL" sz="3600" b="1" dirty="0"/>
              <a:t> held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when</a:t>
            </a:r>
            <a:r>
              <a:rPr lang="nl-NL" altLang="nl-NL" sz="3600" b="1" dirty="0"/>
              <a:t> I </a:t>
            </a:r>
            <a:r>
              <a:rPr lang="nl-NL" altLang="nl-NL" sz="3600" b="1" dirty="0" err="1"/>
              <a:t>am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falling</a:t>
            </a:r>
            <a:r>
              <a:rPr lang="nl-NL" altLang="nl-NL" sz="3600" b="1" dirty="0"/>
              <a:t> short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And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when</a:t>
            </a:r>
            <a:r>
              <a:rPr lang="nl-NL" altLang="nl-NL" sz="3600" b="1" dirty="0"/>
              <a:t> I </a:t>
            </a:r>
            <a:r>
              <a:rPr lang="nl-NL" altLang="nl-NL" sz="3600" b="1" dirty="0" err="1"/>
              <a:t>don’t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belong</a:t>
            </a:r>
            <a:r>
              <a:rPr lang="nl-NL" altLang="nl-NL" sz="3600" b="1" dirty="0"/>
              <a:t>, oh,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You</a:t>
            </a:r>
            <a:r>
              <a:rPr lang="nl-NL" altLang="nl-NL" sz="3600" b="1" dirty="0"/>
              <a:t> say I </a:t>
            </a:r>
            <a:r>
              <a:rPr lang="nl-NL" altLang="nl-NL" sz="3600" b="1" dirty="0" err="1"/>
              <a:t>am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Yours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And</a:t>
            </a:r>
            <a:r>
              <a:rPr lang="nl-NL" altLang="nl-NL" sz="3600" b="1" dirty="0"/>
              <a:t> I </a:t>
            </a:r>
            <a:r>
              <a:rPr lang="nl-NL" altLang="nl-NL" sz="3600" b="1" dirty="0" err="1"/>
              <a:t>believe</a:t>
            </a:r>
            <a:r>
              <a:rPr lang="nl-NL" altLang="nl-NL" sz="3600" b="1" dirty="0"/>
              <a:t>, oh I </a:t>
            </a:r>
            <a:r>
              <a:rPr lang="nl-NL" altLang="nl-NL" sz="3600" b="1" dirty="0" err="1"/>
              <a:t>believe</a:t>
            </a:r>
            <a:r>
              <a:rPr lang="nl-NL" altLang="nl-NL" sz="3600" b="1" dirty="0"/>
              <a:t>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what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You</a:t>
            </a:r>
            <a:r>
              <a:rPr lang="nl-NL" altLang="nl-NL" sz="3600" b="1" dirty="0"/>
              <a:t> say of me, I </a:t>
            </a:r>
            <a:r>
              <a:rPr lang="nl-NL" altLang="nl-NL" sz="3600" b="1" dirty="0" err="1"/>
              <a:t>believe</a:t>
            </a:r>
            <a:endParaRPr lang="nl-NL" altLang="nl-NL" sz="3600" b="1" dirty="0"/>
          </a:p>
        </p:txBody>
      </p:sp>
      <p:sp>
        <p:nvSpPr>
          <p:cNvPr id="14339" name="Tekstvak 1">
            <a:extLst>
              <a:ext uri="{FF2B5EF4-FFF2-40B4-BE49-F238E27FC236}">
                <a16:creationId xmlns:a16="http://schemas.microsoft.com/office/drawing/2014/main" id="{A4EFB90F-5B30-41D4-AA0D-16B6D836E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648" y="4149080"/>
            <a:ext cx="79113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</a:rPr>
              <a:t>U zegt dat ik wordt vastgehouden wanneer ik tekortkom.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</a:rPr>
              <a:t>En als ik er niet bij hoor, dan zegt U “kom maar bij Mij”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</a:rPr>
              <a:t>En ik geloof dat wat U van mij zegt waarheid is.</a:t>
            </a:r>
          </a:p>
        </p:txBody>
      </p:sp>
    </p:spTree>
    <p:extLst>
      <p:ext uri="{BB962C8B-B14F-4D97-AF65-F5344CB8AC3E}">
        <p14:creationId xmlns:p14="http://schemas.microsoft.com/office/powerpoint/2010/main" val="422057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>
            <a:extLst>
              <a:ext uri="{FF2B5EF4-FFF2-40B4-BE49-F238E27FC236}">
                <a16:creationId xmlns:a16="http://schemas.microsoft.com/office/drawing/2014/main" id="{EF6F3041-7555-4849-8BDA-38A37968C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03649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>
                <a:solidFill>
                  <a:schemeClr val="bg1"/>
                </a:solidFill>
              </a:rPr>
              <a:t>  </a:t>
            </a:r>
            <a:r>
              <a:rPr lang="nl-NL" altLang="nl-NL" sz="3600" b="1" dirty="0" err="1"/>
              <a:t>And</a:t>
            </a:r>
            <a:r>
              <a:rPr lang="nl-NL" altLang="nl-NL" sz="3600" b="1" dirty="0"/>
              <a:t> I </a:t>
            </a:r>
            <a:r>
              <a:rPr lang="nl-NL" altLang="nl-NL" sz="3600" b="1" dirty="0" err="1"/>
              <a:t>believe</a:t>
            </a:r>
            <a:r>
              <a:rPr lang="nl-NL" altLang="nl-NL" sz="3600" b="1" dirty="0"/>
              <a:t>, oh I </a:t>
            </a:r>
            <a:r>
              <a:rPr lang="nl-NL" altLang="nl-NL" sz="3600" b="1" dirty="0" err="1"/>
              <a:t>believe</a:t>
            </a:r>
            <a:r>
              <a:rPr lang="nl-NL" altLang="nl-NL" sz="3600" b="1" dirty="0"/>
              <a:t>, </a:t>
            </a:r>
            <a:r>
              <a:rPr lang="nl-NL" altLang="nl-NL" sz="3600" b="1" dirty="0" err="1"/>
              <a:t>what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You</a:t>
            </a:r>
            <a:r>
              <a:rPr lang="nl-NL" altLang="nl-NL" sz="3600" b="1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say of me, I </a:t>
            </a:r>
            <a:r>
              <a:rPr lang="nl-NL" altLang="nl-NL" sz="3600" b="1" dirty="0" err="1"/>
              <a:t>believe</a:t>
            </a:r>
            <a:endParaRPr lang="nl-NL" altLang="nl-NL" sz="3600" b="1" dirty="0"/>
          </a:p>
        </p:txBody>
      </p:sp>
      <p:sp>
        <p:nvSpPr>
          <p:cNvPr id="14339" name="Tekstvak 1">
            <a:extLst>
              <a:ext uri="{FF2B5EF4-FFF2-40B4-BE49-F238E27FC236}">
                <a16:creationId xmlns:a16="http://schemas.microsoft.com/office/drawing/2014/main" id="{A4EFB90F-5B30-41D4-AA0D-16B6D836E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640" y="1988840"/>
            <a:ext cx="79113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</a:rPr>
              <a:t>En ik geloof dat wat U van mij zegt waarheid is.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4BA0CAEF-0F9B-4291-A194-6F4C9B900C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996952"/>
            <a:ext cx="3068960" cy="3068960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C4C04C41-BC4D-4DF7-B3E9-D9012D8AD959}"/>
              </a:ext>
            </a:extLst>
          </p:cNvPr>
          <p:cNvSpPr txBox="1"/>
          <p:nvPr/>
        </p:nvSpPr>
        <p:spPr>
          <a:xfrm>
            <a:off x="8429774" y="6195794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600" b="1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317225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>
            <a:extLst>
              <a:ext uri="{FF2B5EF4-FFF2-40B4-BE49-F238E27FC236}">
                <a16:creationId xmlns:a16="http://schemas.microsoft.com/office/drawing/2014/main" id="{EF6F3041-7555-4849-8BDA-38A37968C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chemeClr val="bg1"/>
                </a:solidFill>
              </a:rPr>
              <a:t>  </a:t>
            </a:r>
            <a:r>
              <a:rPr lang="nl-NL" altLang="nl-NL" sz="3600" b="1" dirty="0"/>
              <a:t>I keep </a:t>
            </a:r>
            <a:r>
              <a:rPr lang="nl-NL" altLang="nl-NL" sz="3600" b="1" dirty="0" err="1"/>
              <a:t>fighting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voices</a:t>
            </a:r>
            <a:r>
              <a:rPr lang="nl-NL" altLang="nl-NL" sz="3600" b="1" dirty="0"/>
              <a:t> in </a:t>
            </a:r>
            <a:r>
              <a:rPr lang="nl-NL" altLang="nl-NL" sz="3600" b="1" dirty="0" err="1"/>
              <a:t>my</a:t>
            </a:r>
            <a:r>
              <a:rPr lang="nl-NL" altLang="nl-NL" sz="3600" b="1" dirty="0"/>
              <a:t> mind </a:t>
            </a:r>
            <a:r>
              <a:rPr lang="nl-NL" altLang="nl-NL" sz="3600" b="1" dirty="0" err="1"/>
              <a:t>that</a:t>
            </a:r>
            <a:r>
              <a:rPr lang="nl-NL" altLang="nl-NL" sz="3600" b="1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say </a:t>
            </a:r>
            <a:r>
              <a:rPr lang="nl-NL" altLang="nl-NL" sz="3600" b="1" dirty="0" err="1"/>
              <a:t>I’m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not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enough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Ev’ry</a:t>
            </a:r>
            <a:r>
              <a:rPr lang="nl-NL" altLang="nl-NL" sz="3600" b="1" dirty="0"/>
              <a:t> single </a:t>
            </a:r>
            <a:r>
              <a:rPr lang="nl-NL" altLang="nl-NL" sz="3600" b="1" dirty="0" err="1"/>
              <a:t>lie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that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tells</a:t>
            </a:r>
            <a:r>
              <a:rPr lang="nl-NL" altLang="nl-NL" sz="3600" b="1" dirty="0"/>
              <a:t> me I </a:t>
            </a:r>
            <a:r>
              <a:rPr lang="nl-NL" altLang="nl-NL" sz="3600" b="1" dirty="0" err="1"/>
              <a:t>will</a:t>
            </a:r>
            <a:r>
              <a:rPr lang="nl-NL" altLang="nl-NL" sz="3600" b="1" dirty="0"/>
              <a:t> never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measure</a:t>
            </a:r>
            <a:r>
              <a:rPr lang="nl-NL" altLang="nl-NL" sz="3600" b="1" dirty="0"/>
              <a:t> up</a:t>
            </a:r>
          </a:p>
        </p:txBody>
      </p:sp>
      <p:sp>
        <p:nvSpPr>
          <p:cNvPr id="14339" name="Tekstvak 1">
            <a:extLst>
              <a:ext uri="{FF2B5EF4-FFF2-40B4-BE49-F238E27FC236}">
                <a16:creationId xmlns:a16="http://schemas.microsoft.com/office/drawing/2014/main" id="{A4EFB90F-5B30-41D4-AA0D-16B6D836E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3928" y="3342471"/>
            <a:ext cx="4897437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</a:rPr>
              <a:t>Ik blijf de stemmen in mijn hoofd vechten die zeggen dat ik niet genoeg ben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</a:rPr>
              <a:t>Elke leugen die mij vertelt dat ik het ook nooit zal worden.</a:t>
            </a:r>
          </a:p>
        </p:txBody>
      </p:sp>
      <p:pic>
        <p:nvPicPr>
          <p:cNvPr id="3" name="Afbeelding 2" descr="Afbeelding met persoon, telefoon, praten, mobiele telefoon&#10;&#10;Automatisch gegenereerde beschrijving">
            <a:extLst>
              <a:ext uri="{FF2B5EF4-FFF2-40B4-BE49-F238E27FC236}">
                <a16:creationId xmlns:a16="http://schemas.microsoft.com/office/drawing/2014/main" id="{612608F2-539D-496E-99F9-5932515DA2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717032"/>
            <a:ext cx="3237417" cy="21602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>
            <a:extLst>
              <a:ext uri="{FF2B5EF4-FFF2-40B4-BE49-F238E27FC236}">
                <a16:creationId xmlns:a16="http://schemas.microsoft.com/office/drawing/2014/main" id="{EF6F3041-7555-4849-8BDA-38A37968C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chemeClr val="bg1"/>
                </a:solidFill>
              </a:rPr>
              <a:t>  </a:t>
            </a:r>
            <a:r>
              <a:rPr lang="nl-NL" altLang="nl-NL" sz="3600" b="1" dirty="0"/>
              <a:t>Am I more </a:t>
            </a:r>
            <a:r>
              <a:rPr lang="nl-NL" altLang="nl-NL" sz="3600" b="1" dirty="0" err="1"/>
              <a:t>than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just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the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sum</a:t>
            </a:r>
            <a:r>
              <a:rPr lang="nl-NL" altLang="nl-NL" sz="3600" b="1" dirty="0"/>
              <a:t> of </a:t>
            </a:r>
            <a:r>
              <a:rPr lang="nl-NL" altLang="nl-NL" sz="3600" b="1" dirty="0" err="1"/>
              <a:t>ev’ry</a:t>
            </a:r>
            <a:r>
              <a:rPr lang="nl-NL" altLang="nl-NL" sz="3600" b="1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high </a:t>
            </a:r>
            <a:r>
              <a:rPr lang="nl-NL" altLang="nl-NL" sz="3600" b="1" dirty="0" err="1"/>
              <a:t>and</a:t>
            </a:r>
            <a:r>
              <a:rPr lang="nl-NL" altLang="nl-NL" sz="3600" b="1" dirty="0"/>
              <a:t> low?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Remind</a:t>
            </a:r>
            <a:r>
              <a:rPr lang="nl-NL" altLang="nl-NL" sz="3600" b="1" dirty="0"/>
              <a:t> me </a:t>
            </a:r>
            <a:r>
              <a:rPr lang="nl-NL" altLang="nl-NL" sz="3600" b="1" dirty="0" err="1"/>
              <a:t>once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again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just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who</a:t>
            </a:r>
            <a:r>
              <a:rPr lang="nl-NL" altLang="nl-NL" sz="3600" b="1" dirty="0"/>
              <a:t> I </a:t>
            </a:r>
            <a:r>
              <a:rPr lang="nl-NL" altLang="nl-NL" sz="3600" b="1" dirty="0" err="1"/>
              <a:t>am</a:t>
            </a:r>
            <a:r>
              <a:rPr lang="nl-NL" altLang="nl-NL" sz="3600" b="1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because</a:t>
            </a:r>
            <a:r>
              <a:rPr lang="nl-NL" altLang="nl-NL" sz="3600" b="1" dirty="0"/>
              <a:t> I </a:t>
            </a:r>
            <a:r>
              <a:rPr lang="nl-NL" altLang="nl-NL" sz="3600" b="1" dirty="0" err="1"/>
              <a:t>need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to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know</a:t>
            </a:r>
            <a:endParaRPr lang="nl-NL" altLang="nl-NL" sz="3600" b="1" dirty="0"/>
          </a:p>
        </p:txBody>
      </p:sp>
      <p:sp>
        <p:nvSpPr>
          <p:cNvPr id="14339" name="Tekstvak 1">
            <a:extLst>
              <a:ext uri="{FF2B5EF4-FFF2-40B4-BE49-F238E27FC236}">
                <a16:creationId xmlns:a16="http://schemas.microsoft.com/office/drawing/2014/main" id="{A4EFB90F-5B30-41D4-AA0D-16B6D836E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3928" y="3573016"/>
            <a:ext cx="4897437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</a:rPr>
              <a:t>Ben ik meer dan alleen de som van alles wat leeft?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</a:rPr>
              <a:t>Herinner me aan wie ik ben, want dit moet ik weten.</a:t>
            </a:r>
          </a:p>
        </p:txBody>
      </p:sp>
    </p:spTree>
    <p:extLst>
      <p:ext uri="{BB962C8B-B14F-4D97-AF65-F5344CB8AC3E}">
        <p14:creationId xmlns:p14="http://schemas.microsoft.com/office/powerpoint/2010/main" val="1925167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>
            <a:extLst>
              <a:ext uri="{FF2B5EF4-FFF2-40B4-BE49-F238E27FC236}">
                <a16:creationId xmlns:a16="http://schemas.microsoft.com/office/drawing/2014/main" id="{EF6F3041-7555-4849-8BDA-38A37968C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chemeClr val="bg1"/>
                </a:solidFill>
              </a:rPr>
              <a:t>  </a:t>
            </a:r>
            <a:r>
              <a:rPr lang="nl-NL" altLang="nl-NL" sz="3600" b="1" dirty="0" err="1"/>
              <a:t>You</a:t>
            </a:r>
            <a:r>
              <a:rPr lang="nl-NL" altLang="nl-NL" sz="3600" b="1" dirty="0"/>
              <a:t> say I </a:t>
            </a:r>
            <a:r>
              <a:rPr lang="nl-NL" altLang="nl-NL" sz="3600" b="1" dirty="0" err="1"/>
              <a:t>am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loved</a:t>
            </a:r>
            <a:r>
              <a:rPr lang="nl-NL" altLang="nl-NL" sz="3600" b="1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when</a:t>
            </a:r>
            <a:r>
              <a:rPr lang="nl-NL" altLang="nl-NL" sz="3600" b="1" dirty="0"/>
              <a:t> I </a:t>
            </a:r>
            <a:r>
              <a:rPr lang="nl-NL" altLang="nl-NL" sz="3600" b="1" dirty="0" err="1"/>
              <a:t>can’t</a:t>
            </a:r>
            <a:r>
              <a:rPr lang="nl-NL" altLang="nl-NL" sz="3600" b="1" dirty="0"/>
              <a:t> feel a </a:t>
            </a:r>
            <a:r>
              <a:rPr lang="nl-NL" altLang="nl-NL" sz="3600" b="1" dirty="0" err="1"/>
              <a:t>thing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You</a:t>
            </a:r>
            <a:r>
              <a:rPr lang="nl-NL" altLang="nl-NL" sz="3600" b="1" dirty="0"/>
              <a:t> say I </a:t>
            </a:r>
            <a:r>
              <a:rPr lang="nl-NL" altLang="nl-NL" sz="3600" b="1" dirty="0" err="1"/>
              <a:t>am</a:t>
            </a:r>
            <a:r>
              <a:rPr lang="nl-NL" altLang="nl-NL" sz="3600" b="1" dirty="0"/>
              <a:t> strong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when</a:t>
            </a:r>
            <a:r>
              <a:rPr lang="nl-NL" altLang="nl-NL" sz="3600" b="1" dirty="0"/>
              <a:t> I </a:t>
            </a:r>
            <a:r>
              <a:rPr lang="nl-NL" altLang="nl-NL" sz="3600" b="1" dirty="0" err="1"/>
              <a:t>think</a:t>
            </a:r>
            <a:r>
              <a:rPr lang="nl-NL" altLang="nl-NL" sz="3600" b="1" dirty="0"/>
              <a:t> I </a:t>
            </a:r>
            <a:r>
              <a:rPr lang="nl-NL" altLang="nl-NL" sz="3600" b="1" dirty="0" err="1"/>
              <a:t>am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weak</a:t>
            </a:r>
            <a:endParaRPr lang="nl-NL" altLang="nl-NL" sz="3600" b="1" dirty="0"/>
          </a:p>
        </p:txBody>
      </p:sp>
      <p:sp>
        <p:nvSpPr>
          <p:cNvPr id="14339" name="Tekstvak 1">
            <a:extLst>
              <a:ext uri="{FF2B5EF4-FFF2-40B4-BE49-F238E27FC236}">
                <a16:creationId xmlns:a16="http://schemas.microsoft.com/office/drawing/2014/main" id="{A4EFB90F-5B30-41D4-AA0D-16B6D836E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3573016"/>
            <a:ext cx="4897437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</a:rPr>
              <a:t>U zegt dat ik geliefd ben, wanneer ik dit niet voel.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</a:rPr>
              <a:t>U zegt dat ik sterk ben, wanneer ik denk dat ik zwak ben.</a:t>
            </a:r>
          </a:p>
        </p:txBody>
      </p:sp>
      <p:pic>
        <p:nvPicPr>
          <p:cNvPr id="5" name="Afbeelding 4" descr="Afbeelding met zwart, teken, wit&#10;&#10;Automatisch gegenereerde beschrijving">
            <a:extLst>
              <a:ext uri="{FF2B5EF4-FFF2-40B4-BE49-F238E27FC236}">
                <a16:creationId xmlns:a16="http://schemas.microsoft.com/office/drawing/2014/main" id="{B31012C8-4937-4684-B6C2-7D6D6512FE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64" b="13646"/>
          <a:stretch/>
        </p:blipFill>
        <p:spPr>
          <a:xfrm>
            <a:off x="5629103" y="2899469"/>
            <a:ext cx="3054237" cy="2097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190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>
            <a:extLst>
              <a:ext uri="{FF2B5EF4-FFF2-40B4-BE49-F238E27FC236}">
                <a16:creationId xmlns:a16="http://schemas.microsoft.com/office/drawing/2014/main" id="{EF6F3041-7555-4849-8BDA-38A37968C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036496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chemeClr val="bg1"/>
                </a:solidFill>
              </a:rPr>
              <a:t>  </a:t>
            </a:r>
            <a:r>
              <a:rPr lang="nl-NL" altLang="nl-NL" sz="3600" b="1" dirty="0" err="1"/>
              <a:t>You</a:t>
            </a:r>
            <a:r>
              <a:rPr lang="nl-NL" altLang="nl-NL" sz="3600" b="1" dirty="0"/>
              <a:t> say I </a:t>
            </a:r>
            <a:r>
              <a:rPr lang="nl-NL" altLang="nl-NL" sz="3600" b="1" dirty="0" err="1"/>
              <a:t>am</a:t>
            </a:r>
            <a:r>
              <a:rPr lang="nl-NL" altLang="nl-NL" sz="3600" b="1" dirty="0"/>
              <a:t> held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when</a:t>
            </a:r>
            <a:r>
              <a:rPr lang="nl-NL" altLang="nl-NL" sz="3600" b="1" dirty="0"/>
              <a:t> I </a:t>
            </a:r>
            <a:r>
              <a:rPr lang="nl-NL" altLang="nl-NL" sz="3600" b="1" dirty="0" err="1"/>
              <a:t>am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falling</a:t>
            </a:r>
            <a:r>
              <a:rPr lang="nl-NL" altLang="nl-NL" sz="3600" b="1" dirty="0"/>
              <a:t> short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And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when</a:t>
            </a:r>
            <a:r>
              <a:rPr lang="nl-NL" altLang="nl-NL" sz="3600" b="1" dirty="0"/>
              <a:t> I </a:t>
            </a:r>
            <a:r>
              <a:rPr lang="nl-NL" altLang="nl-NL" sz="3600" b="1" dirty="0" err="1"/>
              <a:t>don’t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belong</a:t>
            </a:r>
            <a:r>
              <a:rPr lang="nl-NL" altLang="nl-NL" sz="3600" b="1" dirty="0"/>
              <a:t>, oh,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You</a:t>
            </a:r>
            <a:r>
              <a:rPr lang="nl-NL" altLang="nl-NL" sz="3600" b="1" dirty="0"/>
              <a:t> say I </a:t>
            </a:r>
            <a:r>
              <a:rPr lang="nl-NL" altLang="nl-NL" sz="3600" b="1" dirty="0" err="1"/>
              <a:t>am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Yours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And</a:t>
            </a:r>
            <a:r>
              <a:rPr lang="nl-NL" altLang="nl-NL" sz="3600" b="1" dirty="0"/>
              <a:t> I </a:t>
            </a:r>
            <a:r>
              <a:rPr lang="nl-NL" altLang="nl-NL" sz="3600" b="1" dirty="0" err="1"/>
              <a:t>believe</a:t>
            </a:r>
            <a:r>
              <a:rPr lang="nl-NL" altLang="nl-NL" sz="3600" b="1" dirty="0"/>
              <a:t>, oh I </a:t>
            </a:r>
            <a:r>
              <a:rPr lang="nl-NL" altLang="nl-NL" sz="3600" b="1" dirty="0" err="1"/>
              <a:t>believe</a:t>
            </a:r>
            <a:r>
              <a:rPr lang="nl-NL" altLang="nl-NL" sz="3600" b="1" dirty="0"/>
              <a:t>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what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You</a:t>
            </a:r>
            <a:r>
              <a:rPr lang="nl-NL" altLang="nl-NL" sz="3600" b="1" dirty="0"/>
              <a:t> say of me, I </a:t>
            </a:r>
            <a:r>
              <a:rPr lang="nl-NL" altLang="nl-NL" sz="3600" b="1" dirty="0" err="1"/>
              <a:t>believe</a:t>
            </a:r>
            <a:endParaRPr lang="nl-NL" altLang="nl-NL" sz="3600" b="1" dirty="0"/>
          </a:p>
        </p:txBody>
      </p:sp>
      <p:sp>
        <p:nvSpPr>
          <p:cNvPr id="14339" name="Tekstvak 1">
            <a:extLst>
              <a:ext uri="{FF2B5EF4-FFF2-40B4-BE49-F238E27FC236}">
                <a16:creationId xmlns:a16="http://schemas.microsoft.com/office/drawing/2014/main" id="{A4EFB90F-5B30-41D4-AA0D-16B6D836E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648" y="4149080"/>
            <a:ext cx="79113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</a:rPr>
              <a:t>U zegt dat ik wordt vastgehouden wanneer ik tekortkom.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</a:rPr>
              <a:t>En als ik er niet bij hoor, dan zegt U “kom maar bij Mij”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</a:rPr>
              <a:t>En ik geloof dat wat U van mij zegt waarheid is.</a:t>
            </a:r>
          </a:p>
        </p:txBody>
      </p:sp>
    </p:spTree>
    <p:extLst>
      <p:ext uri="{BB962C8B-B14F-4D97-AF65-F5344CB8AC3E}">
        <p14:creationId xmlns:p14="http://schemas.microsoft.com/office/powerpoint/2010/main" val="3142922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>
            <a:extLst>
              <a:ext uri="{FF2B5EF4-FFF2-40B4-BE49-F238E27FC236}">
                <a16:creationId xmlns:a16="http://schemas.microsoft.com/office/drawing/2014/main" id="{EF6F3041-7555-4849-8BDA-38A37968C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036496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chemeClr val="bg1"/>
                </a:solidFill>
              </a:rPr>
              <a:t>  </a:t>
            </a:r>
            <a:r>
              <a:rPr lang="nl-NL" altLang="nl-NL" sz="3600" b="1" dirty="0"/>
              <a:t>The </a:t>
            </a:r>
            <a:r>
              <a:rPr lang="nl-NL" altLang="nl-NL" sz="3600" b="1" dirty="0" err="1"/>
              <a:t>only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thing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that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matters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now</a:t>
            </a:r>
            <a:r>
              <a:rPr lang="nl-NL" altLang="nl-NL" sz="3600" b="1" dirty="0"/>
              <a:t> is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ev’rything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You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think</a:t>
            </a:r>
            <a:r>
              <a:rPr lang="nl-NL" altLang="nl-NL" sz="3600" b="1" dirty="0"/>
              <a:t> of 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In </a:t>
            </a:r>
            <a:r>
              <a:rPr lang="nl-NL" altLang="nl-NL" sz="3600" b="1" dirty="0" err="1"/>
              <a:t>You</a:t>
            </a:r>
            <a:r>
              <a:rPr lang="nl-NL" altLang="nl-NL" sz="3600" b="1" dirty="0"/>
              <a:t>, I </a:t>
            </a:r>
            <a:r>
              <a:rPr lang="nl-NL" altLang="nl-NL" sz="3600" b="1" dirty="0" err="1"/>
              <a:t>find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my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worth</a:t>
            </a:r>
            <a:r>
              <a:rPr lang="nl-NL" altLang="nl-NL" sz="3600" b="1" dirty="0"/>
              <a:t>;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in </a:t>
            </a:r>
            <a:r>
              <a:rPr lang="nl-NL" altLang="nl-NL" sz="3600" b="1" dirty="0" err="1"/>
              <a:t>You</a:t>
            </a:r>
            <a:r>
              <a:rPr lang="nl-NL" altLang="nl-NL" sz="3600" b="1" dirty="0"/>
              <a:t>, I </a:t>
            </a:r>
            <a:r>
              <a:rPr lang="nl-NL" altLang="nl-NL" sz="3600" b="1" dirty="0" err="1"/>
              <a:t>find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my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identity</a:t>
            </a:r>
            <a:endParaRPr lang="nl-NL" altLang="nl-NL" sz="3600" b="1" dirty="0"/>
          </a:p>
        </p:txBody>
      </p:sp>
      <p:sp>
        <p:nvSpPr>
          <p:cNvPr id="14339" name="Tekstvak 1">
            <a:extLst>
              <a:ext uri="{FF2B5EF4-FFF2-40B4-BE49-F238E27FC236}">
                <a16:creationId xmlns:a16="http://schemas.microsoft.com/office/drawing/2014/main" id="{A4EFB90F-5B30-41D4-AA0D-16B6D836E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3928" y="3573016"/>
            <a:ext cx="4897437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</a:rPr>
              <a:t>Het enige wat er nu toe doet, is wat U van mij vindt.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</a:rPr>
              <a:t>In U vind ik mijn waarde, in U vind ik mijn identiteit.</a:t>
            </a:r>
          </a:p>
        </p:txBody>
      </p:sp>
    </p:spTree>
    <p:extLst>
      <p:ext uri="{BB962C8B-B14F-4D97-AF65-F5344CB8AC3E}">
        <p14:creationId xmlns:p14="http://schemas.microsoft.com/office/powerpoint/2010/main" val="3409440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>
            <a:extLst>
              <a:ext uri="{FF2B5EF4-FFF2-40B4-BE49-F238E27FC236}">
                <a16:creationId xmlns:a16="http://schemas.microsoft.com/office/drawing/2014/main" id="{EF6F3041-7555-4849-8BDA-38A37968C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144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chemeClr val="bg1"/>
                </a:solidFill>
              </a:rPr>
              <a:t>  </a:t>
            </a:r>
            <a:r>
              <a:rPr lang="nl-NL" altLang="nl-NL" sz="3600" b="1" dirty="0" err="1"/>
              <a:t>You</a:t>
            </a:r>
            <a:r>
              <a:rPr lang="nl-NL" altLang="nl-NL" sz="3600" b="1" dirty="0"/>
              <a:t> say I </a:t>
            </a:r>
            <a:r>
              <a:rPr lang="nl-NL" altLang="nl-NL" sz="3600" b="1" dirty="0" err="1"/>
              <a:t>am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loved</a:t>
            </a:r>
            <a:r>
              <a:rPr lang="nl-NL" altLang="nl-NL" sz="3600" b="1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when</a:t>
            </a:r>
            <a:r>
              <a:rPr lang="nl-NL" altLang="nl-NL" sz="3600" b="1" dirty="0"/>
              <a:t> I </a:t>
            </a:r>
            <a:r>
              <a:rPr lang="nl-NL" altLang="nl-NL" sz="3600" b="1" dirty="0" err="1"/>
              <a:t>can’t</a:t>
            </a:r>
            <a:r>
              <a:rPr lang="nl-NL" altLang="nl-NL" sz="3600" b="1" dirty="0"/>
              <a:t> feel a </a:t>
            </a:r>
            <a:r>
              <a:rPr lang="nl-NL" altLang="nl-NL" sz="3600" b="1" dirty="0" err="1"/>
              <a:t>thing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You</a:t>
            </a:r>
            <a:r>
              <a:rPr lang="nl-NL" altLang="nl-NL" sz="3600" b="1" dirty="0"/>
              <a:t> say I </a:t>
            </a:r>
            <a:r>
              <a:rPr lang="nl-NL" altLang="nl-NL" sz="3600" b="1" dirty="0" err="1"/>
              <a:t>am</a:t>
            </a:r>
            <a:r>
              <a:rPr lang="nl-NL" altLang="nl-NL" sz="3600" b="1" dirty="0"/>
              <a:t> strong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when</a:t>
            </a:r>
            <a:r>
              <a:rPr lang="nl-NL" altLang="nl-NL" sz="3600" b="1" dirty="0"/>
              <a:t> I </a:t>
            </a:r>
            <a:r>
              <a:rPr lang="nl-NL" altLang="nl-NL" sz="3600" b="1" dirty="0" err="1"/>
              <a:t>think</a:t>
            </a:r>
            <a:r>
              <a:rPr lang="nl-NL" altLang="nl-NL" sz="3600" b="1" dirty="0"/>
              <a:t> I </a:t>
            </a:r>
            <a:r>
              <a:rPr lang="nl-NL" altLang="nl-NL" sz="3600" b="1" dirty="0" err="1"/>
              <a:t>am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weak</a:t>
            </a:r>
            <a:endParaRPr lang="nl-NL" altLang="nl-NL" sz="3600" b="1" dirty="0"/>
          </a:p>
        </p:txBody>
      </p:sp>
      <p:sp>
        <p:nvSpPr>
          <p:cNvPr id="14339" name="Tekstvak 1">
            <a:extLst>
              <a:ext uri="{FF2B5EF4-FFF2-40B4-BE49-F238E27FC236}">
                <a16:creationId xmlns:a16="http://schemas.microsoft.com/office/drawing/2014/main" id="{A4EFB90F-5B30-41D4-AA0D-16B6D836E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560" y="3573016"/>
            <a:ext cx="4897437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</a:rPr>
              <a:t>U zegt dat ik geliefd ben, wanneer ik dit niet voel.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</a:rPr>
              <a:t>U zegt dat ik sterk ben, wanneer ik denk dat ik zwak ben.</a:t>
            </a:r>
          </a:p>
        </p:txBody>
      </p:sp>
      <p:pic>
        <p:nvPicPr>
          <p:cNvPr id="5" name="Afbeelding 4" descr="Afbeelding met zwart, teken, wit&#10;&#10;Automatisch gegenereerde beschrijving">
            <a:extLst>
              <a:ext uri="{FF2B5EF4-FFF2-40B4-BE49-F238E27FC236}">
                <a16:creationId xmlns:a16="http://schemas.microsoft.com/office/drawing/2014/main" id="{B31012C8-4937-4684-B6C2-7D6D6512FE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64" b="13646"/>
          <a:stretch/>
        </p:blipFill>
        <p:spPr>
          <a:xfrm>
            <a:off x="5629103" y="2899469"/>
            <a:ext cx="3054237" cy="2097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84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>
            <a:extLst>
              <a:ext uri="{FF2B5EF4-FFF2-40B4-BE49-F238E27FC236}">
                <a16:creationId xmlns:a16="http://schemas.microsoft.com/office/drawing/2014/main" id="{EF6F3041-7555-4849-8BDA-38A37968C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036496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chemeClr val="bg1"/>
                </a:solidFill>
              </a:rPr>
              <a:t>  </a:t>
            </a:r>
            <a:r>
              <a:rPr lang="nl-NL" altLang="nl-NL" sz="3600" b="1" dirty="0" err="1"/>
              <a:t>You</a:t>
            </a:r>
            <a:r>
              <a:rPr lang="nl-NL" altLang="nl-NL" sz="3600" b="1" dirty="0"/>
              <a:t> say I </a:t>
            </a:r>
            <a:r>
              <a:rPr lang="nl-NL" altLang="nl-NL" sz="3600" b="1" dirty="0" err="1"/>
              <a:t>am</a:t>
            </a:r>
            <a:r>
              <a:rPr lang="nl-NL" altLang="nl-NL" sz="3600" b="1" dirty="0"/>
              <a:t> held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when</a:t>
            </a:r>
            <a:r>
              <a:rPr lang="nl-NL" altLang="nl-NL" sz="3600" b="1" dirty="0"/>
              <a:t> I </a:t>
            </a:r>
            <a:r>
              <a:rPr lang="nl-NL" altLang="nl-NL" sz="3600" b="1" dirty="0" err="1"/>
              <a:t>am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falling</a:t>
            </a:r>
            <a:r>
              <a:rPr lang="nl-NL" altLang="nl-NL" sz="3600" b="1" dirty="0"/>
              <a:t> short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And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when</a:t>
            </a:r>
            <a:r>
              <a:rPr lang="nl-NL" altLang="nl-NL" sz="3600" b="1" dirty="0"/>
              <a:t> I </a:t>
            </a:r>
            <a:r>
              <a:rPr lang="nl-NL" altLang="nl-NL" sz="3600" b="1" dirty="0" err="1"/>
              <a:t>don’t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belong</a:t>
            </a:r>
            <a:r>
              <a:rPr lang="nl-NL" altLang="nl-NL" sz="3600" b="1" dirty="0"/>
              <a:t>, oh,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You</a:t>
            </a:r>
            <a:r>
              <a:rPr lang="nl-NL" altLang="nl-NL" sz="3600" b="1" dirty="0"/>
              <a:t> say I </a:t>
            </a:r>
            <a:r>
              <a:rPr lang="nl-NL" altLang="nl-NL" sz="3600" b="1" dirty="0" err="1"/>
              <a:t>am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Yours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And</a:t>
            </a:r>
            <a:r>
              <a:rPr lang="nl-NL" altLang="nl-NL" sz="3600" b="1" dirty="0"/>
              <a:t> I </a:t>
            </a:r>
            <a:r>
              <a:rPr lang="nl-NL" altLang="nl-NL" sz="3600" b="1" dirty="0" err="1"/>
              <a:t>believe</a:t>
            </a:r>
            <a:r>
              <a:rPr lang="nl-NL" altLang="nl-NL" sz="3600" b="1" dirty="0"/>
              <a:t>, oh I </a:t>
            </a:r>
            <a:r>
              <a:rPr lang="nl-NL" altLang="nl-NL" sz="3600" b="1" dirty="0" err="1"/>
              <a:t>believe</a:t>
            </a:r>
            <a:r>
              <a:rPr lang="nl-NL" altLang="nl-NL" sz="3600" b="1" dirty="0"/>
              <a:t>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what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You</a:t>
            </a:r>
            <a:r>
              <a:rPr lang="nl-NL" altLang="nl-NL" sz="3600" b="1" dirty="0"/>
              <a:t> say of me, I </a:t>
            </a:r>
            <a:r>
              <a:rPr lang="nl-NL" altLang="nl-NL" sz="3600" b="1" dirty="0" err="1"/>
              <a:t>believe</a:t>
            </a:r>
            <a:endParaRPr lang="nl-NL" altLang="nl-NL" sz="3600" b="1" dirty="0"/>
          </a:p>
        </p:txBody>
      </p:sp>
      <p:sp>
        <p:nvSpPr>
          <p:cNvPr id="14339" name="Tekstvak 1">
            <a:extLst>
              <a:ext uri="{FF2B5EF4-FFF2-40B4-BE49-F238E27FC236}">
                <a16:creationId xmlns:a16="http://schemas.microsoft.com/office/drawing/2014/main" id="{A4EFB90F-5B30-41D4-AA0D-16B6D836E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648" y="4149080"/>
            <a:ext cx="79113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</a:rPr>
              <a:t>U zegt dat ik wordt vastgehouden wanneer ik tekortkom.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</a:rPr>
              <a:t>En als ik er niet bij hoor, dan zegt U “kom maar bij Mij”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</a:rPr>
              <a:t>En ik geloof dat wat U van mij zegt waarheid is.</a:t>
            </a:r>
          </a:p>
        </p:txBody>
      </p:sp>
    </p:spTree>
    <p:extLst>
      <p:ext uri="{BB962C8B-B14F-4D97-AF65-F5344CB8AC3E}">
        <p14:creationId xmlns:p14="http://schemas.microsoft.com/office/powerpoint/2010/main" val="4022259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6">
            <a:extLst>
              <a:ext uri="{FF2B5EF4-FFF2-40B4-BE49-F238E27FC236}">
                <a16:creationId xmlns:a16="http://schemas.microsoft.com/office/drawing/2014/main" id="{EF6F3041-7555-4849-8BDA-38A37968C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875"/>
            <a:ext cx="9036496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3600" dirty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dirty="0">
                <a:solidFill>
                  <a:schemeClr val="bg1"/>
                </a:solidFill>
              </a:rPr>
              <a:t>  </a:t>
            </a:r>
            <a:r>
              <a:rPr lang="nl-NL" altLang="nl-NL" sz="3600" b="1" dirty="0" err="1"/>
              <a:t>Taking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all</a:t>
            </a:r>
            <a:r>
              <a:rPr lang="nl-NL" altLang="nl-NL" sz="3600" b="1" dirty="0"/>
              <a:t> I have </a:t>
            </a:r>
            <a:r>
              <a:rPr lang="nl-NL" altLang="nl-NL" sz="3600" b="1" dirty="0" err="1"/>
              <a:t>and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now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I’m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laying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it</a:t>
            </a:r>
            <a:r>
              <a:rPr lang="nl-NL" altLang="nl-NL" sz="3600" b="1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at </a:t>
            </a:r>
            <a:r>
              <a:rPr lang="nl-NL" altLang="nl-NL" sz="3600" b="1" dirty="0" err="1"/>
              <a:t>Your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feet</a:t>
            </a:r>
            <a:endParaRPr lang="nl-NL" altLang="nl-NL" sz="36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You</a:t>
            </a:r>
            <a:r>
              <a:rPr lang="nl-NL" altLang="nl-NL" sz="3600" b="1" dirty="0"/>
              <a:t> have </a:t>
            </a:r>
            <a:r>
              <a:rPr lang="nl-NL" altLang="nl-NL" sz="3600" b="1" dirty="0" err="1"/>
              <a:t>ev’ry</a:t>
            </a:r>
            <a:r>
              <a:rPr lang="nl-NL" altLang="nl-NL" sz="3600" b="1" dirty="0"/>
              <a:t> failure, God,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3600" b="1" dirty="0"/>
              <a:t>  </a:t>
            </a:r>
            <a:r>
              <a:rPr lang="nl-NL" altLang="nl-NL" sz="3600" b="1" dirty="0" err="1"/>
              <a:t>You’ll</a:t>
            </a:r>
            <a:r>
              <a:rPr lang="nl-NL" altLang="nl-NL" sz="3600" b="1" dirty="0"/>
              <a:t> have </a:t>
            </a:r>
            <a:r>
              <a:rPr lang="nl-NL" altLang="nl-NL" sz="3600" b="1" dirty="0" err="1"/>
              <a:t>ev’ry</a:t>
            </a:r>
            <a:r>
              <a:rPr lang="nl-NL" altLang="nl-NL" sz="3600" b="1" dirty="0"/>
              <a:t> </a:t>
            </a:r>
            <a:r>
              <a:rPr lang="nl-NL" altLang="nl-NL" sz="3600" b="1" dirty="0" err="1"/>
              <a:t>victory</a:t>
            </a:r>
            <a:endParaRPr lang="nl-NL" altLang="nl-NL" sz="3600" b="1" dirty="0"/>
          </a:p>
        </p:txBody>
      </p:sp>
      <p:sp>
        <p:nvSpPr>
          <p:cNvPr id="14339" name="Tekstvak 1">
            <a:extLst>
              <a:ext uri="{FF2B5EF4-FFF2-40B4-BE49-F238E27FC236}">
                <a16:creationId xmlns:a16="http://schemas.microsoft.com/office/drawing/2014/main" id="{A4EFB90F-5B30-41D4-AA0D-16B6D836E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3928" y="3573016"/>
            <a:ext cx="4897437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</a:rPr>
              <a:t>Alles wat ik heb, leg ik aan Uw voeten neer.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2800" i="1" dirty="0">
                <a:solidFill>
                  <a:srgbClr val="FFC000"/>
                </a:solidFill>
              </a:rPr>
              <a:t>U draagt mijn zonden God, mijn overwinningen zullen ook van U zijn.</a:t>
            </a: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EE0FE724-AC68-4392-8152-F35AA23B0F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435" b="9582"/>
          <a:stretch/>
        </p:blipFill>
        <p:spPr>
          <a:xfrm>
            <a:off x="1043608" y="3213706"/>
            <a:ext cx="2184341" cy="2606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4887698"/>
      </p:ext>
    </p:extLst>
  </p:cSld>
  <p:clrMapOvr>
    <a:masterClrMapping/>
  </p:clrMapOvr>
</p:sld>
</file>

<file path=ppt/theme/theme1.xml><?xml version="1.0" encoding="utf-8"?>
<a:theme xmlns:a="http://schemas.openxmlformats.org/drawingml/2006/main" name="1_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2221</TotalTime>
  <Words>674</Words>
  <Application>Microsoft Office PowerPoint</Application>
  <PresentationFormat>Diavoorstelling (4:3)</PresentationFormat>
  <Paragraphs>85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Calibri</vt:lpstr>
      <vt:lpstr>1_Standaardontwerp</vt:lpstr>
      <vt:lpstr>You say (I believe)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Erna</dc:creator>
  <cp:lastModifiedBy>Lisette Bonte</cp:lastModifiedBy>
  <cp:revision>91</cp:revision>
  <dcterms:created xsi:type="dcterms:W3CDTF">2010-03-11T17:17:14Z</dcterms:created>
  <dcterms:modified xsi:type="dcterms:W3CDTF">2023-01-28T13:53:15Z</dcterms:modified>
</cp:coreProperties>
</file>