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85" r:id="rId2"/>
    <p:sldId id="386" r:id="rId3"/>
    <p:sldId id="387" r:id="rId4"/>
    <p:sldId id="388" r:id="rId5"/>
    <p:sldId id="389" r:id="rId6"/>
    <p:sldId id="394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78" d="100"/>
          <a:sy n="78" d="100"/>
        </p:scale>
        <p:origin x="1627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D0D5562-45D4-4625-81F7-D04C6B4B35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683A48-E11E-4B96-8753-8033054777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428C8DA-EB10-4773-A03C-66F53A7761F6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ED4DFF9C-0E45-4C6E-B9CE-9983D17CEE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9A5C1128-0D08-4CB1-91EA-F72A23AEB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044E35-2D31-42EC-8C07-38769503B80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3FC3F6-49BE-475D-9F89-ED1C034301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C05872-2CEF-46BB-8441-CCB0E42350C7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C9143C-2562-474D-8C77-CA6CD8F1C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DF7FDE-DF19-410A-B9CD-464B93AA6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B43C76-F6BE-4FFE-A2C9-D772747E8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EF7EE-C4AC-49FD-9B63-6A11A98B026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492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263589-FA63-4198-AB26-38173599D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012ED0-4721-43EC-8D12-15D41179D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9CD0EC-308A-414D-9999-A95B758B3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1571D-9950-4BD6-AE64-A4E1FAD599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23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1094C9-069B-4FAB-9E0A-C0421774E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31CFAB-CD04-4F1A-B189-8A0085683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B16405-6FAD-4BB1-B575-7E001513C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BB93A-640D-4BE4-9BE5-F1440FD726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882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70CA27-A878-4D7C-9777-FB5B625A0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8E049-E3F1-4E2D-8230-77993F61A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1A0370-314C-4C22-9A41-FD147BF59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1CA4-6252-45B7-8DB9-EE9E8F22A12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31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04F494-00F9-462E-AC65-C739F8D6B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4D0320-361E-4BC9-BA65-88B850A40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6F26A2-272A-4A58-903A-010568BA37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C472A-A0A6-4A42-9748-E5510DD1A7A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36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0CFDB5-DD7F-4179-86D3-48539A551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65EBC5-9071-40DC-965F-D1390D2B1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0A2089-3A8A-42F1-BC76-E368089B4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E3396-DEA3-42AC-B21F-4ACCB91DD05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721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E08FB0-59A3-4F07-A301-F0B46F2F3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F3495E-323D-4777-8DB1-97F42C93B6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250FCF-DE48-478F-A897-478ED94B7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6E103-D74C-4E53-A773-AA67AD376F0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1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5EE519-A7F3-487C-A579-76D3F7942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25BFD4-71E3-4507-8DAD-BDCB7F1B0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E26BB0-8195-4DBA-A51C-47FE9E936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30C56-14F0-40CE-8178-5C297042270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67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2C32B19-045E-4F18-98EA-D761FE79AC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47535C-82E6-466B-B7ED-BC604E3E2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D6F412-E90E-4F40-AB03-4AB990F24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7CF09-1B92-4569-B4A5-5249B8B5F6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58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2CD683-A888-46A4-8AB4-155A883FD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9F9111-E67F-4B33-9B4B-288DFA246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465339-7717-4804-8CAC-72BDA99B9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485D3-AD7F-477D-AA56-82234D34421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734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76CF9B-7880-4032-A9A5-792FB26B3E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02AE8C-0571-459A-AEF3-5516E45F2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1BFD00-5ACB-4296-95BF-B4ABB99A3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AACB3-BE0D-4909-9AA6-F2362A17E9B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947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23941F-FE27-4197-B552-BC935D1A7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F33B00-E472-44F6-A025-2C1BBA2E7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9CD724-A81A-44BD-9899-0487057A63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3463C9-52AA-41DA-8259-2FA99B2769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B93CBD-531C-457B-935B-4398CB792A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38C5C22B-B7D7-45E9-BAC6-4E20AFE769D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2ACAA8FC-413D-4698-99DE-2F2CAF323EC1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221163"/>
            <a:ext cx="9144000" cy="1470025"/>
          </a:xfrm>
        </p:spPr>
        <p:txBody>
          <a:bodyPr/>
          <a:lstStyle/>
          <a:p>
            <a:pPr eaLnBrk="1" hangingPunct="1"/>
            <a:r>
              <a:rPr lang="nl-NL" altLang="nl-NL" sz="6000" b="1" dirty="0">
                <a:solidFill>
                  <a:schemeClr val="tx1"/>
                </a:solidFill>
              </a:rPr>
              <a:t>Alles wordt nieuw</a:t>
            </a:r>
            <a:endParaRPr lang="nl-NL" altLang="nl-NL" sz="6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3" name="Afbeelding 2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22F7147E-6AB2-7009-FD95-8E7F43E165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08D49DB8-E6A2-67ED-A810-D6BDFA603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417" y="1484784"/>
            <a:ext cx="4111165" cy="24706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6">
            <a:extLst>
              <a:ext uri="{FF2B5EF4-FFF2-40B4-BE49-F238E27FC236}">
                <a16:creationId xmlns:a16="http://schemas.microsoft.com/office/drawing/2014/main" id="{B563EF63-61AE-4ED6-B30D-0B220254C1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94" y="0"/>
            <a:ext cx="914579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Wij zijn op weg naar Jezus’ koninkrijk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Wat God heeft beloofd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komt steeds dichterbij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Wij zijn samen, lopen niet alleen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God zelf leidt ons er heen</a:t>
            </a:r>
          </a:p>
        </p:txBody>
      </p:sp>
      <p:pic>
        <p:nvPicPr>
          <p:cNvPr id="3" name="Afbeelding 2" descr="Afbeelding met tekst, silhouet&#10;&#10;Automatisch gegenereerde beschrijving">
            <a:extLst>
              <a:ext uri="{FF2B5EF4-FFF2-40B4-BE49-F238E27FC236}">
                <a16:creationId xmlns:a16="http://schemas.microsoft.com/office/drawing/2014/main" id="{FE473A78-EED9-3725-BBAB-8AB6D79E02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137"/>
          <a:stretch/>
        </p:blipFill>
        <p:spPr>
          <a:xfrm>
            <a:off x="4211960" y="4293096"/>
            <a:ext cx="3962400" cy="1634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4">
            <a:extLst>
              <a:ext uri="{FF2B5EF4-FFF2-40B4-BE49-F238E27FC236}">
                <a16:creationId xmlns:a16="http://schemas.microsoft.com/office/drawing/2014/main" id="{476CA77D-AD2A-4230-89D0-A0A45C0AB6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" y="3581"/>
            <a:ext cx="9143468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Er is goed nieuws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voor wie het horen wil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Gods woord echoot door,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soms luid en soms stil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Jezus’ roep blijft door de wereld gaan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Gods toekomst komt er 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4">
            <a:extLst>
              <a:ext uri="{FF2B5EF4-FFF2-40B4-BE49-F238E27FC236}">
                <a16:creationId xmlns:a16="http://schemas.microsoft.com/office/drawing/2014/main" id="{7AC2D809-B6A6-4351-A83A-52AF0F964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Geef niet op en kijk vooruit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Altijd is er hoop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Jezus zal de koning zijn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God maakt alles nieuw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Alles wordt nieuw</a:t>
            </a:r>
          </a:p>
        </p:txBody>
      </p:sp>
      <p:pic>
        <p:nvPicPr>
          <p:cNvPr id="3" name="Afbeelding 2" descr="Afbeelding met strand&#10;&#10;Automatisch gegenereerde beschrijving">
            <a:extLst>
              <a:ext uri="{FF2B5EF4-FFF2-40B4-BE49-F238E27FC236}">
                <a16:creationId xmlns:a16="http://schemas.microsoft.com/office/drawing/2014/main" id="{49F61E57-90EB-9EDE-25E7-A853DC9AD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861048"/>
            <a:ext cx="3282071" cy="218675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6">
            <a:extLst>
              <a:ext uri="{FF2B5EF4-FFF2-40B4-BE49-F238E27FC236}">
                <a16:creationId xmlns:a16="http://schemas.microsoft.com/office/drawing/2014/main" id="{CE6F66E9-452C-4B7A-9476-7378A6E31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92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Zoveel getuigen zijn ons voorgegaan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Ook wij geven door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wat God heeft gedaan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Door de eeuwen heen en voor altijd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bouwt God Zijn koninkrijk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4">
            <a:extLst>
              <a:ext uri="{FF2B5EF4-FFF2-40B4-BE49-F238E27FC236}">
                <a16:creationId xmlns:a16="http://schemas.microsoft.com/office/drawing/2014/main" id="{7AC2D809-B6A6-4351-A83A-52AF0F964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  </a:t>
            </a:r>
            <a:r>
              <a:rPr lang="nl-NL" altLang="nl-NL" sz="3600" b="1" dirty="0"/>
              <a:t>Geef niet op en kijk vooruit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Altijd is er hoop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Jezus zal de koning zijn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God maakt alles nieuw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Alles wordt nieuw…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B71143F-C03F-AA0A-8CF9-0164278E6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0432" y="6211888"/>
            <a:ext cx="363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/>
              <a:t>*</a:t>
            </a:r>
          </a:p>
        </p:txBody>
      </p:sp>
      <p:pic>
        <p:nvPicPr>
          <p:cNvPr id="4" name="Afbeelding 3" descr="Afbeelding met tekst, buiten, zonsondergang&#10;&#10;Automatisch gegenereerde beschrijving">
            <a:extLst>
              <a:ext uri="{FF2B5EF4-FFF2-40B4-BE49-F238E27FC236}">
                <a16:creationId xmlns:a16="http://schemas.microsoft.com/office/drawing/2014/main" id="{3EA79337-EBBA-EAB6-B61C-1875FA7C1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243" y="3827528"/>
            <a:ext cx="3379513" cy="238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83717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</TotalTime>
  <Words>159</Words>
  <Application>Microsoft Office PowerPoint</Application>
  <PresentationFormat>Diavoorstelling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1_Standaardontwerp</vt:lpstr>
      <vt:lpstr>Alles wordt nieuw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93</cp:revision>
  <dcterms:created xsi:type="dcterms:W3CDTF">2010-03-11T17:17:14Z</dcterms:created>
  <dcterms:modified xsi:type="dcterms:W3CDTF">2023-01-28T14:12:11Z</dcterms:modified>
</cp:coreProperties>
</file>