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1" r:id="rId2"/>
    <p:sldId id="295" r:id="rId3"/>
    <p:sldId id="312" r:id="rId4"/>
    <p:sldId id="331" r:id="rId5"/>
    <p:sldId id="319" r:id="rId6"/>
    <p:sldId id="332" r:id="rId7"/>
    <p:sldId id="320" r:id="rId8"/>
    <p:sldId id="313" r:id="rId9"/>
    <p:sldId id="333" r:id="rId10"/>
    <p:sldId id="334" r:id="rId11"/>
    <p:sldId id="335" r:id="rId12"/>
    <p:sldId id="314" r:id="rId13"/>
    <p:sldId id="326" r:id="rId14"/>
    <p:sldId id="336" r:id="rId15"/>
    <p:sldId id="339" r:id="rId16"/>
    <p:sldId id="340" r:id="rId17"/>
    <p:sldId id="328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0354794-03EF-425C-A56A-7C059CFBD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EC8C15-C8C7-4960-A246-321C7D6977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5D91C0D-5D54-460E-AE7C-76F8CF9ED810}" type="datetime1">
              <a:rPr lang="nl-NL"/>
              <a:pPr>
                <a:defRPr/>
              </a:pPr>
              <a:t>17-3-2023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CDDE5D15-78F6-422F-87DA-0BFEC57C6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B0F80E2A-D69F-4186-8C81-C72887817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46E285-6C23-4335-B74D-74188C8CB6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D6A6A-3740-465A-BA42-6068EADDB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594155-D1E5-4C0B-BEA0-23ED6B4A1811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0B276-6621-4A42-8430-2ECDC7D14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5BB28-8046-4A81-9447-FFB3814B7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8BE412-8ECE-47A4-A021-83C3B1322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612AA-D463-4EAF-986B-9331E3B5FE4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683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2D279A-1DCD-4EF8-A284-959EB83B8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6DB042-7268-492D-A29F-2D074D67C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776F1-1E63-48A3-B6A9-645500590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46AE3-8CED-4B73-A249-D2321FFCFCF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649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2060C0-D1E2-44D3-A6DD-B7B762FE2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3664BF-3766-4C53-BED6-99EC3D4EC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C6B4A2-8A3F-407C-B682-A55FD1E60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EF3BB-3089-481D-9428-DDC60055521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585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82506-2BB5-4F70-AE36-541E18757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688C07-53CC-451B-8E11-A4CCB4AF4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563D75-37A0-400B-B155-E609338F9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F85E-5BD5-4FBD-84C1-03342940CE8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70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B0F4B9-0AA1-41AC-A37D-1FDA5DED4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16A60-C357-4CC4-8A32-EF50E9B4A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93AB-8E29-47AE-9E07-7C761D3DD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394DB-53B5-43DF-9855-521985D565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352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BF20C-FAAF-4891-81D9-DECE2CC5C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82DC4-9EC4-449E-937C-9B6B3C489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24C1A-92B8-4351-A6DA-28CA77C95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8589-5154-4A39-BF8A-47C3B28269F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2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87094A-F079-451C-8582-41D2DD36C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5C9F3E-1495-4494-9640-F8F5CEE05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43D717-CC28-42B4-A972-3EE5AC81D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23DC0-522F-4305-A3C8-E55FBF49752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1724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1EB938-AD33-467B-BBE1-36071DA62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52798D-57A1-4447-9543-8B6040ADC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F37FDF-2494-4C1C-BA87-5532EC162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12C6B-CD96-4A00-9647-E579EAFAA79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1553B8-7351-4847-8586-4C419C41F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4431A6-2F58-4839-8A48-1160542A6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EB0D37-4854-44DB-B37B-0C57080C8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42953-3335-4D72-9736-3392DF0C277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35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42A84-B049-4C63-A60C-056796F11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3B126-32F3-41E1-B784-A2BC9478C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C1C85-3492-4647-BEB8-83F335E6F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A8FE5-EC9A-4FDC-84F2-ECE1C07305B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5264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27DDA-14BA-4CDA-A3FD-B83B0A995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BAD47-3185-462D-8036-C26502691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81FB9-F45B-4EBC-AA60-A1822AC4A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6837C-EE29-4B35-9BF6-0938E109F9B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396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C29D1B-4DFC-4D82-B6B6-B0B1374A8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BF5B94-90A0-43B9-ADBF-06016C4ED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3BE652-72A4-4C74-A58D-2444737F67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B376F4-C1DE-4A6E-8746-D7814E9555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00BB6B-43CE-4F93-BDB6-470C9D92B1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EE3DFEC9-17F8-4A19-AC5B-EDBBA1D07046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05FE2F1-4C72-4AAB-A600-D07DD6363B8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37112"/>
            <a:ext cx="9144000" cy="1468437"/>
          </a:xfrm>
        </p:spPr>
        <p:txBody>
          <a:bodyPr/>
          <a:lstStyle/>
          <a:p>
            <a:pPr eaLnBrk="1" hangingPunct="1"/>
            <a:r>
              <a:rPr lang="en-US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  <a:t>Living Hope</a:t>
            </a:r>
          </a:p>
        </p:txBody>
      </p:sp>
      <p:pic>
        <p:nvPicPr>
          <p:cNvPr id="2" name="Afbeelding 1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0B0D6A36-6370-338D-1E86-374E8BB53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4326"/>
            <a:ext cx="1440160" cy="1393355"/>
          </a:xfrm>
          <a:prstGeom prst="rect">
            <a:avLst/>
          </a:prstGeom>
        </p:spPr>
      </p:pic>
      <p:pic>
        <p:nvPicPr>
          <p:cNvPr id="4" name="Afbeelding 3" descr="Afbeelding met strand&#10;&#10;Automatisch gegenereerde beschrijving">
            <a:extLst>
              <a:ext uri="{FF2B5EF4-FFF2-40B4-BE49-F238E27FC236}">
                <a16:creationId xmlns:a16="http://schemas.microsoft.com/office/drawing/2014/main" id="{42EF63D2-3CE6-DFF9-F1B0-0DFBBEDD4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9" y="1412776"/>
            <a:ext cx="4038601" cy="26908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Hallelujah! Praise the One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who set me free! Hallelujah!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Death has lost its grip on me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339752" y="3068960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Halleluja! Prijs de Heer die mij bevrijdt!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Halleluja! Van de dood verlost Hij mij</a:t>
            </a:r>
          </a:p>
        </p:txBody>
      </p:sp>
      <p:pic>
        <p:nvPicPr>
          <p:cNvPr id="3" name="Afbeelding 2" descr="Afbeelding met natuur, zonsondergang, zon, wolk&#10;&#10;Automatisch gegenereerde beschrijving">
            <a:extLst>
              <a:ext uri="{FF2B5EF4-FFF2-40B4-BE49-F238E27FC236}">
                <a16:creationId xmlns:a16="http://schemas.microsoft.com/office/drawing/2014/main" id="{41AA3454-31CE-311A-A9CE-B01EF0592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49677"/>
            <a:ext cx="3297943" cy="18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1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You have broken every chain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There’s salvation in Your 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Jesus Christ, my living Hope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339752" y="4077072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U breekt ketens, één voor één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U brengt redding, U alleen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Jezus, U mijn vaste hoop</a:t>
            </a:r>
          </a:p>
        </p:txBody>
      </p:sp>
    </p:spTree>
    <p:extLst>
      <p:ext uri="{BB962C8B-B14F-4D97-AF65-F5344CB8AC3E}">
        <p14:creationId xmlns:p14="http://schemas.microsoft.com/office/powerpoint/2010/main" val="292786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Then came the morning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that sealed the promise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Your buried body began to breathe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Out of the silence, the roaring Lion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declared the grave has no claim on me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161914" y="3717032"/>
            <a:ext cx="6948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Vroeg in de morgen werd het bezegeld: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Uw dode lichaam werd opgewekt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Het graf is open, de Leeuw verrezen;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Nu is de dood ook mijn eind niet meer</a:t>
            </a:r>
          </a:p>
        </p:txBody>
      </p:sp>
    </p:spTree>
    <p:extLst>
      <p:ext uri="{BB962C8B-B14F-4D97-AF65-F5344CB8AC3E}">
        <p14:creationId xmlns:p14="http://schemas.microsoft.com/office/powerpoint/2010/main" val="352524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Then came the morning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that sealed the promise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Your buried body began to breathe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467544" y="2951946"/>
            <a:ext cx="7218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Vroeg in de morgen werd het bezegeld: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Uw dode lichaam werd opgewekt</a:t>
            </a:r>
          </a:p>
        </p:txBody>
      </p:sp>
      <p:pic>
        <p:nvPicPr>
          <p:cNvPr id="3" name="Afbeelding 2" descr="Afbeelding met grond&#10;&#10;Automatisch gegenereerde beschrijving">
            <a:extLst>
              <a:ext uri="{FF2B5EF4-FFF2-40B4-BE49-F238E27FC236}">
                <a16:creationId xmlns:a16="http://schemas.microsoft.com/office/drawing/2014/main" id="{B6D94BB9-E21A-3089-17D8-D125722EF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21088"/>
            <a:ext cx="4242048" cy="221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0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Out of the silence, the roaring Lion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declared the grave has no claim on me!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Jesus, Yours is the victory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267744" y="4077072"/>
            <a:ext cx="6948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Het graf is open, de Leeuw verrezen;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Nu is de dood ook mijn eind niet meer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Jezus, U bent de hoogste Heer!</a:t>
            </a:r>
          </a:p>
        </p:txBody>
      </p:sp>
    </p:spTree>
    <p:extLst>
      <p:ext uri="{BB962C8B-B14F-4D97-AF65-F5344CB8AC3E}">
        <p14:creationId xmlns:p14="http://schemas.microsoft.com/office/powerpoint/2010/main" val="86152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Hallelujah! Praise the One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who set me free! Hallelujah!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Death has lost its grip on me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339752" y="2810509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Halleluja! Prijs de Heer die mij bevrijdt!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Halleluja! Van de dood verlost Hij mij</a:t>
            </a:r>
          </a:p>
        </p:txBody>
      </p:sp>
      <p:pic>
        <p:nvPicPr>
          <p:cNvPr id="3" name="Afbeelding 2" descr="Afbeelding met natuur, zonsondergang&#10;&#10;Automatisch gegenereerde beschrijving">
            <a:extLst>
              <a:ext uri="{FF2B5EF4-FFF2-40B4-BE49-F238E27FC236}">
                <a16:creationId xmlns:a16="http://schemas.microsoft.com/office/drawing/2014/main" id="{0EFCDF73-4D9D-2B5B-50B8-C56884C2C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38100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7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You have broken every chain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There’s salvation in Your 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Jesus Christ, my living Hope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755576" y="3284984"/>
            <a:ext cx="5004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U breekt ketens, één voor één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U brengt redding, U alleen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Jezus, U mijn vaste hoop</a:t>
            </a:r>
          </a:p>
        </p:txBody>
      </p:sp>
      <p:pic>
        <p:nvPicPr>
          <p:cNvPr id="3" name="Afbeelding 2" descr="Afbeelding met plant, donker, silhouet&#10;&#10;Automatisch gegenereerde beschrijving">
            <a:extLst>
              <a:ext uri="{FF2B5EF4-FFF2-40B4-BE49-F238E27FC236}">
                <a16:creationId xmlns:a16="http://schemas.microsoft.com/office/drawing/2014/main" id="{83368E4F-3378-503F-6C90-A7FF65976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71889"/>
            <a:ext cx="2728692" cy="263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6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O praise the name of the Lord our God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O praise His name forevermore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For endless days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we will sing Your praise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O Lord, O Lord our God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O Lord, O Lord our God!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076872" y="4077072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O prijs de naam van onze Heer God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O prijs Zijn naam voor altijd en eeuwig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Elke dag zullen we Uw lof zingen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O Heer, O Heer, onze God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57B65360-5DC8-0107-A1CF-85A57BA13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424" y="6184418"/>
            <a:ext cx="385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*</a:t>
            </a:r>
            <a:endParaRPr lang="nl-NL" alt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366150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How great the chasm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that lay between 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how high the mountain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I could not climb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In desperation I turned to Heaven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and spoke Your name into the night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123728" y="4437112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Diep was de kloof die mij van U scheidde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Hoog was de bergtop – boven mijn kracht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Ik keek vertwijfeld op naar de hemel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en sprak Uw naam uit in de nacht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Then through the darkness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Your loving kindness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tore through the shadows of my soul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3059832" y="2680220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Toen brak Uw liefde dwars door het donker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Dreef elke schaduw uit mijn hart</a:t>
            </a:r>
          </a:p>
        </p:txBody>
      </p:sp>
      <p:pic>
        <p:nvPicPr>
          <p:cNvPr id="3" name="Afbeelding 2" descr="Afbeelding met buitenshuis, silhouet, nachtelijke hemel&#10;&#10;Automatisch gegenereerde beschrijving">
            <a:extLst>
              <a:ext uri="{FF2B5EF4-FFF2-40B4-BE49-F238E27FC236}">
                <a16:creationId xmlns:a16="http://schemas.microsoft.com/office/drawing/2014/main" id="{8630EFA5-D54C-0FC1-14E1-01BED6451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8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The work is finished;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the end is written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Jesus Christ, my living Hope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1475656" y="283207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Het eind is zeker: U heeft gewonnen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Jezus, U mijn vaste hoop</a:t>
            </a:r>
          </a:p>
        </p:txBody>
      </p:sp>
      <p:pic>
        <p:nvPicPr>
          <p:cNvPr id="3" name="Afbeelding 2" descr="Afbeelding met hemel, water, buitenshuis, zonsondergang&#10;&#10;Automatisch gegenereerde beschrijving">
            <a:extLst>
              <a:ext uri="{FF2B5EF4-FFF2-40B4-BE49-F238E27FC236}">
                <a16:creationId xmlns:a16="http://schemas.microsoft.com/office/drawing/2014/main" id="{E2D2894A-897A-98FE-3695-E5C1CB679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12" y="4365104"/>
            <a:ext cx="3491880" cy="19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5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Who could imagine so great a mercy?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What heart could fathom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such boundless grace?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5076056" y="3068960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Wie kon op zoveel genade hopen?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Wie peilt Uw liefde, betoond aan mij?</a:t>
            </a:r>
          </a:p>
        </p:txBody>
      </p:sp>
      <p:pic>
        <p:nvPicPr>
          <p:cNvPr id="3" name="Afbeelding 2" descr="Afbeelding met waas&#10;&#10;Automatisch gegenereerde beschrijving">
            <a:extLst>
              <a:ext uri="{FF2B5EF4-FFF2-40B4-BE49-F238E27FC236}">
                <a16:creationId xmlns:a16="http://schemas.microsoft.com/office/drawing/2014/main" id="{D31F36C0-DB36-314D-6A8C-6F50D29B4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2" y="3976901"/>
            <a:ext cx="3267313" cy="21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4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The God of Ages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stepped down from glory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to wear my sin and bear my shame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827584" y="3556342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U daalde af, Heer, vanuit de hemel;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U droeg mijn schuld, U droeg mijn pijn</a:t>
            </a:r>
          </a:p>
        </p:txBody>
      </p:sp>
      <p:pic>
        <p:nvPicPr>
          <p:cNvPr id="3" name="Afbeelding 2" descr="Afbeelding met hemel, buitenshuis, berg, wolken&#10;&#10;Automatisch gegenereerde beschrijving">
            <a:extLst>
              <a:ext uri="{FF2B5EF4-FFF2-40B4-BE49-F238E27FC236}">
                <a16:creationId xmlns:a16="http://schemas.microsoft.com/office/drawing/2014/main" id="{8A0BCC4E-39D4-2F28-D445-F5172738B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016"/>
            <a:ext cx="4355129" cy="28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4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The cross has spoken;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I am forgiven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The King of kings calls me His own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Beautiful Savior, I’m Yours forever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Jesus Christ, my living Hope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627784" y="4149080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U werd gekruisigd; ik ben vergeven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De Koning zelf noemt mij Zijn kind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Ik ben van U, Heer, nu en voor eeuwig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Jezus, U mijn vaste hoop</a:t>
            </a:r>
          </a:p>
        </p:txBody>
      </p:sp>
    </p:spTree>
    <p:extLst>
      <p:ext uri="{BB962C8B-B14F-4D97-AF65-F5344CB8AC3E}">
        <p14:creationId xmlns:p14="http://schemas.microsoft.com/office/powerpoint/2010/main" val="391081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Hallelujah! Praise the One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who set me free! Hallelujah!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Death has lost its grip on me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339752" y="2810509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Halleluja! Prijs de Heer die mij bevrijdt!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Halleluja! Van de dood verlost Hij mij</a:t>
            </a:r>
          </a:p>
        </p:txBody>
      </p:sp>
      <p:pic>
        <p:nvPicPr>
          <p:cNvPr id="3" name="Afbeelding 2" descr="Afbeelding met natuur, zonsondergang&#10;&#10;Automatisch gegenereerde beschrijving">
            <a:extLst>
              <a:ext uri="{FF2B5EF4-FFF2-40B4-BE49-F238E27FC236}">
                <a16:creationId xmlns:a16="http://schemas.microsoft.com/office/drawing/2014/main" id="{0EFCDF73-4D9D-2B5B-50B8-C56884C2C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38100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4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You have broken every chain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There’s salvation in Your 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Jesus Christ, my living Hope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755576" y="3284984"/>
            <a:ext cx="5004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U breekt ketens, één voor één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U brengt redding, U alleen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Jezus, U mijn vaste hoop</a:t>
            </a:r>
          </a:p>
        </p:txBody>
      </p:sp>
      <p:pic>
        <p:nvPicPr>
          <p:cNvPr id="3" name="Afbeelding 2" descr="Afbeelding met plant, donker, silhouet&#10;&#10;Automatisch gegenereerde beschrijving">
            <a:extLst>
              <a:ext uri="{FF2B5EF4-FFF2-40B4-BE49-F238E27FC236}">
                <a16:creationId xmlns:a16="http://schemas.microsoft.com/office/drawing/2014/main" id="{83368E4F-3378-503F-6C90-A7FF65976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71889"/>
            <a:ext cx="2728692" cy="263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60192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723</Words>
  <Application>Microsoft Office PowerPoint</Application>
  <PresentationFormat>Diavoorstelling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1_Standaardontwerp</vt:lpstr>
      <vt:lpstr>Living Hope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Erna</dc:creator>
  <cp:lastModifiedBy>Lisette Bonte</cp:lastModifiedBy>
  <cp:revision>95</cp:revision>
  <dcterms:created xsi:type="dcterms:W3CDTF">2010-03-11T17:17:14Z</dcterms:created>
  <dcterms:modified xsi:type="dcterms:W3CDTF">2023-03-17T15:20:28Z</dcterms:modified>
</cp:coreProperties>
</file>