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7" r:id="rId2"/>
    <p:sldId id="338" r:id="rId3"/>
    <p:sldId id="340" r:id="rId4"/>
    <p:sldId id="454" r:id="rId5"/>
    <p:sldId id="451" r:id="rId6"/>
    <p:sldId id="452" r:id="rId7"/>
    <p:sldId id="455" r:id="rId8"/>
    <p:sldId id="341" r:id="rId9"/>
    <p:sldId id="456" r:id="rId10"/>
    <p:sldId id="342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78" d="100"/>
          <a:sy n="78" d="100"/>
        </p:scale>
        <p:origin x="162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0D5562-45D4-4625-81F7-D04C6B4B3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683A48-E11E-4B96-8753-8033054777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28C8DA-EB10-4773-A03C-66F53A7761F6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ED4DFF9C-0E45-4C6E-B9CE-9983D17CEE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9A5C1128-0D08-4CB1-91EA-F72A23AE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044E35-2D31-42EC-8C07-38769503B8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3FC3F6-49BE-475D-9F89-ED1C03430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05872-2CEF-46BB-8441-CCB0E42350C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jdelijke aanduiding voor dia-afbeelding 1">
            <a:extLst>
              <a:ext uri="{FF2B5EF4-FFF2-40B4-BE49-F238E27FC236}">
                <a16:creationId xmlns:a16="http://schemas.microsoft.com/office/drawing/2014/main" id="{7A03BA92-68E9-46C6-8070-65450204DF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Tijdelijke aanduiding voor notities 2">
            <a:extLst>
              <a:ext uri="{FF2B5EF4-FFF2-40B4-BE49-F238E27FC236}">
                <a16:creationId xmlns:a16="http://schemas.microsoft.com/office/drawing/2014/main" id="{08362D29-A52B-49D7-9377-A21C2E4F64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solist</a:t>
            </a:r>
          </a:p>
        </p:txBody>
      </p:sp>
      <p:sp>
        <p:nvSpPr>
          <p:cNvPr id="48132" name="Tijdelijke aanduiding voor dianummer 3">
            <a:extLst>
              <a:ext uri="{FF2B5EF4-FFF2-40B4-BE49-F238E27FC236}">
                <a16:creationId xmlns:a16="http://schemas.microsoft.com/office/drawing/2014/main" id="{256C1BF9-74F7-48F6-B6A2-54AEF7943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F5CF65-283E-4327-8040-5ACCDC9993DA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>
            <a:extLst>
              <a:ext uri="{FF2B5EF4-FFF2-40B4-BE49-F238E27FC236}">
                <a16:creationId xmlns:a16="http://schemas.microsoft.com/office/drawing/2014/main" id="{4C957C6C-68CE-4CDF-854C-19FBA70D92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Tijdelijke aanduiding voor notities 2">
            <a:extLst>
              <a:ext uri="{FF2B5EF4-FFF2-40B4-BE49-F238E27FC236}">
                <a16:creationId xmlns:a16="http://schemas.microsoft.com/office/drawing/2014/main" id="{09832F15-865B-4CD1-86BD-682A6E576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50180" name="Tijdelijke aanduiding voor dianummer 3">
            <a:extLst>
              <a:ext uri="{FF2B5EF4-FFF2-40B4-BE49-F238E27FC236}">
                <a16:creationId xmlns:a16="http://schemas.microsoft.com/office/drawing/2014/main" id="{BEE063BD-9CDF-4AD6-B525-44EB6C0E1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7EC1D6-1713-4B4B-B1F9-B66CB601CF7A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>
            <a:extLst>
              <a:ext uri="{FF2B5EF4-FFF2-40B4-BE49-F238E27FC236}">
                <a16:creationId xmlns:a16="http://schemas.microsoft.com/office/drawing/2014/main" id="{CA977C67-8615-4295-AE58-70568B82F1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Tijdelijke aanduiding voor notities 2">
            <a:extLst>
              <a:ext uri="{FF2B5EF4-FFF2-40B4-BE49-F238E27FC236}">
                <a16:creationId xmlns:a16="http://schemas.microsoft.com/office/drawing/2014/main" id="{4327DF48-4B8B-46AC-BECD-5204222577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52228" name="Tijdelijke aanduiding voor dianummer 3">
            <a:extLst>
              <a:ext uri="{FF2B5EF4-FFF2-40B4-BE49-F238E27FC236}">
                <a16:creationId xmlns:a16="http://schemas.microsoft.com/office/drawing/2014/main" id="{E6BB9C57-0CCC-4980-870A-FEEDF9293C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4BF7BF-72CD-4230-B3ED-A71AADB2EFA5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4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jdelijke aanduiding voor dia-afbeelding 1">
            <a:extLst>
              <a:ext uri="{FF2B5EF4-FFF2-40B4-BE49-F238E27FC236}">
                <a16:creationId xmlns:a16="http://schemas.microsoft.com/office/drawing/2014/main" id="{0BD56690-8647-4974-A8BA-7BD86789D5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Tijdelijke aanduiding voor notities 2">
            <a:extLst>
              <a:ext uri="{FF2B5EF4-FFF2-40B4-BE49-F238E27FC236}">
                <a16:creationId xmlns:a16="http://schemas.microsoft.com/office/drawing/2014/main" id="{58A04F77-2248-462A-8F75-45EDCEF56F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solist</a:t>
            </a:r>
          </a:p>
        </p:txBody>
      </p:sp>
      <p:sp>
        <p:nvSpPr>
          <p:cNvPr id="54276" name="Tijdelijke aanduiding voor dianummer 3">
            <a:extLst>
              <a:ext uri="{FF2B5EF4-FFF2-40B4-BE49-F238E27FC236}">
                <a16:creationId xmlns:a16="http://schemas.microsoft.com/office/drawing/2014/main" id="{91E87522-51E6-4886-BE94-AE38B17FE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197C9-563B-44A4-A6BA-B3F1B542D55A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>
            <a:extLst>
              <a:ext uri="{FF2B5EF4-FFF2-40B4-BE49-F238E27FC236}">
                <a16:creationId xmlns:a16="http://schemas.microsoft.com/office/drawing/2014/main" id="{C3766C32-490B-4002-B82F-7CB20112DF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Tijdelijke aanduiding voor notities 2">
            <a:extLst>
              <a:ext uri="{FF2B5EF4-FFF2-40B4-BE49-F238E27FC236}">
                <a16:creationId xmlns:a16="http://schemas.microsoft.com/office/drawing/2014/main" id="{9B84C847-14A5-48A4-B77F-3F92430070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56324" name="Tijdelijke aanduiding voor dianummer 3">
            <a:extLst>
              <a:ext uri="{FF2B5EF4-FFF2-40B4-BE49-F238E27FC236}">
                <a16:creationId xmlns:a16="http://schemas.microsoft.com/office/drawing/2014/main" id="{12A3F410-90CF-4E77-B1D5-4A7AE9CF78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A8F7A2-84C6-4F45-9359-754ACDD97A1F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6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>
            <a:extLst>
              <a:ext uri="{FF2B5EF4-FFF2-40B4-BE49-F238E27FC236}">
                <a16:creationId xmlns:a16="http://schemas.microsoft.com/office/drawing/2014/main" id="{3C6768A2-586A-4FD8-A362-24F12EF9CC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>
            <a:extLst>
              <a:ext uri="{FF2B5EF4-FFF2-40B4-BE49-F238E27FC236}">
                <a16:creationId xmlns:a16="http://schemas.microsoft.com/office/drawing/2014/main" id="{3D85A1B3-AE8E-4E25-AC10-C5CC8888C3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58372" name="Tijdelijke aanduiding voor dianummer 3">
            <a:extLst>
              <a:ext uri="{FF2B5EF4-FFF2-40B4-BE49-F238E27FC236}">
                <a16:creationId xmlns:a16="http://schemas.microsoft.com/office/drawing/2014/main" id="{80A35036-3AF1-4A0A-A9AD-2C6EBC516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2D567-0470-4841-A55F-9DD260F55BF8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7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jdelijke aanduiding voor dia-afbeelding 1">
            <a:extLst>
              <a:ext uri="{FF2B5EF4-FFF2-40B4-BE49-F238E27FC236}">
                <a16:creationId xmlns:a16="http://schemas.microsoft.com/office/drawing/2014/main" id="{BD7C1246-1AB7-488A-932D-47C9D8DE39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Tijdelijke aanduiding voor notities 2">
            <a:extLst>
              <a:ext uri="{FF2B5EF4-FFF2-40B4-BE49-F238E27FC236}">
                <a16:creationId xmlns:a16="http://schemas.microsoft.com/office/drawing/2014/main" id="{B2F15713-D8E5-4E5B-AE0B-58999FB538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solist</a:t>
            </a:r>
          </a:p>
        </p:txBody>
      </p:sp>
      <p:sp>
        <p:nvSpPr>
          <p:cNvPr id="60420" name="Tijdelijke aanduiding voor dianummer 3">
            <a:extLst>
              <a:ext uri="{FF2B5EF4-FFF2-40B4-BE49-F238E27FC236}">
                <a16:creationId xmlns:a16="http://schemas.microsoft.com/office/drawing/2014/main" id="{6021272F-DFA1-4AC4-9F75-8D5AA9C7E2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F9C158-40FC-4913-824C-F5FFAFF17C0E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8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jdelijke aanduiding voor dia-afbeelding 1">
            <a:extLst>
              <a:ext uri="{FF2B5EF4-FFF2-40B4-BE49-F238E27FC236}">
                <a16:creationId xmlns:a16="http://schemas.microsoft.com/office/drawing/2014/main" id="{86F2CC7A-99F2-45A0-B0E4-53F3EBED09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Tijdelijke aanduiding voor notities 2">
            <a:extLst>
              <a:ext uri="{FF2B5EF4-FFF2-40B4-BE49-F238E27FC236}">
                <a16:creationId xmlns:a16="http://schemas.microsoft.com/office/drawing/2014/main" id="{D2435F2B-BA94-4173-959B-0A858BBB6F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62468" name="Tijdelijke aanduiding voor dianummer 3">
            <a:extLst>
              <a:ext uri="{FF2B5EF4-FFF2-40B4-BE49-F238E27FC236}">
                <a16:creationId xmlns:a16="http://schemas.microsoft.com/office/drawing/2014/main" id="{DF6487E2-3048-46ED-9CFF-704B13550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C8D9DB-0FDC-455C-B31B-806CC98E2738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jdelijke aanduiding voor dia-afbeelding 1">
            <a:extLst>
              <a:ext uri="{FF2B5EF4-FFF2-40B4-BE49-F238E27FC236}">
                <a16:creationId xmlns:a16="http://schemas.microsoft.com/office/drawing/2014/main" id="{EC7A2B92-60E5-4D87-A801-61F91C51C9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Tijdelijke aanduiding voor notities 2">
            <a:extLst>
              <a:ext uri="{FF2B5EF4-FFF2-40B4-BE49-F238E27FC236}">
                <a16:creationId xmlns:a16="http://schemas.microsoft.com/office/drawing/2014/main" id="{9E4DCFDB-B7BF-4908-BE47-225AE5E0B4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64516" name="Tijdelijke aanduiding voor dianummer 3">
            <a:extLst>
              <a:ext uri="{FF2B5EF4-FFF2-40B4-BE49-F238E27FC236}">
                <a16:creationId xmlns:a16="http://schemas.microsoft.com/office/drawing/2014/main" id="{4BA07BCD-6BD2-44C6-A607-0DE4E73909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D1264B-4057-4A9D-B700-007FBD4CDE01}" type="slidenum">
              <a:rPr lang="nl-NL" altLang="nl-NL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10</a:t>
            </a:fld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9143C-2562-474D-8C77-CA6CD8F1C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F7FDE-DF19-410A-B9CD-464B93AA6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43C76-F6BE-4FFE-A2C9-D772747E8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F7EE-C4AC-49FD-9B63-6A11A98B02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492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63589-FA63-4198-AB26-38173599D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12ED0-4721-43EC-8D12-15D41179D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9CD0EC-308A-414D-9999-A95B758B3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571D-9950-4BD6-AE64-A4E1FAD599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2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094C9-069B-4FAB-9E0A-C0421774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1CFAB-CD04-4F1A-B189-8A008568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16405-6FAD-4BB1-B575-7E001513C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B93A-640D-4BE4-9BE5-F1440FD726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8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0CA27-A878-4D7C-9777-FB5B625A0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8E049-E3F1-4E2D-8230-77993F61A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0370-314C-4C22-9A41-FD147BF59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1CA4-6252-45B7-8DB9-EE9E8F22A1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31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04F494-00F9-462E-AC65-C739F8D6B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4D0320-361E-4BC9-BA65-88B850A40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F26A2-272A-4A58-903A-010568BA3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472A-A0A6-4A42-9748-E5510DD1A7A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36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CFDB5-DD7F-4179-86D3-48539A551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65EBC5-9071-40DC-965F-D1390D2B1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A2089-3A8A-42F1-BC76-E368089B4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3396-DEA3-42AC-B21F-4ACCB91D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72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E08FB0-59A3-4F07-A301-F0B46F2F3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F3495E-323D-4777-8DB1-97F42C93B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250FCF-DE48-478F-A897-478ED94B7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E103-D74C-4E53-A773-AA67AD376F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1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5EE519-A7F3-487C-A579-76D3F7942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25BFD4-71E3-4507-8DAD-BDCB7F1B0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E26BB0-8195-4DBA-A51C-47FE9E936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0C56-14F0-40CE-8178-5C29704227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67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C32B19-045E-4F18-98EA-D761FE79A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47535C-82E6-466B-B7ED-BC604E3E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D6F412-E90E-4F40-AB03-4AB990F24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CF09-1B92-4569-B4A5-5249B8B5F6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58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CD683-A888-46A4-8AB4-155A883FD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F9111-E67F-4B33-9B4B-288DFA246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65339-7717-4804-8CAC-72BDA99B9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85D3-AD7F-477D-AA56-82234D34421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3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6CF9B-7880-4032-A9A5-792FB26B3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2AE8C-0571-459A-AEF3-5516E45F2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1BFD00-5ACB-4296-95BF-B4ABB99A3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AACB3-BE0D-4909-9AA6-F2362A17E9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947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23941F-FE27-4197-B552-BC935D1A7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F33B00-E472-44F6-A025-2C1BBA2E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9CD724-A81A-44BD-9899-0487057A63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3463C9-52AA-41DA-8259-2FA99B2769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B93CBD-531C-457B-935B-4398CB792A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8C5C22B-B7D7-45E9-BAC6-4E20AFE769D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D3B8250-A839-4D60-9B7A-ED9913EAFF1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149080"/>
            <a:ext cx="9143999" cy="1470025"/>
          </a:xfrm>
        </p:spPr>
        <p:txBody>
          <a:bodyPr/>
          <a:lstStyle/>
          <a:p>
            <a:pPr eaLnBrk="1" hangingPunct="1"/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Het </a:t>
            </a:r>
            <a:r>
              <a:rPr lang="en-US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kostbare</a:t>
            </a:r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kruis</a:t>
            </a:r>
            <a:endParaRPr lang="nl-NL" altLang="nl-NL" sz="6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6083" name="Picture 4">
            <a:extLst>
              <a:ext uri="{FF2B5EF4-FFF2-40B4-BE49-F238E27FC236}">
                <a16:creationId xmlns:a16="http://schemas.microsoft.com/office/drawing/2014/main" id="{0E0DC5AA-8D69-474C-A471-6AB20C7C2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299" y="1556395"/>
            <a:ext cx="3073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FB5935C4-C5AF-981E-0E94-67F45EFF5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6">
            <a:extLst>
              <a:ext uri="{FF2B5EF4-FFF2-40B4-BE49-F238E27FC236}">
                <a16:creationId xmlns:a16="http://schemas.microsoft.com/office/drawing/2014/main" id="{5EE6EE15-C634-4B97-822F-BE20A2713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ea typeface="ＭＳ Ｐゴシック" panose="020B0600070205080204" pitchFamily="34" charset="-128"/>
              </a:rPr>
              <a:t>  </a:t>
            </a:r>
            <a:r>
              <a:rPr lang="nl-NL" altLang="nl-NL" sz="3600" b="1" dirty="0">
                <a:ea typeface="ＭＳ Ｐゴシック" panose="020B0600070205080204" pitchFamily="34" charset="-128"/>
              </a:rPr>
              <a:t>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Kniel nu voor Hem neer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en geef Hem eer, met heel je hart</a:t>
            </a:r>
            <a:br>
              <a:rPr lang="nl-NL" altLang="nl-NL" sz="3600" b="1" dirty="0">
                <a:ea typeface="ＭＳ Ｐゴシック" panose="020B0600070205080204" pitchFamily="34" charset="-128"/>
              </a:rPr>
            </a:br>
            <a:r>
              <a:rPr lang="nl-NL" altLang="nl-NL" sz="3600" b="1" dirty="0">
                <a:ea typeface="ＭＳ Ｐゴシック" panose="020B0600070205080204" pitchFamily="34" charset="-128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Kostbare kruis ….</a:t>
            </a:r>
          </a:p>
        </p:txBody>
      </p:sp>
      <p:sp>
        <p:nvSpPr>
          <p:cNvPr id="63491" name="Tekstvak 1">
            <a:extLst>
              <a:ext uri="{FF2B5EF4-FFF2-40B4-BE49-F238E27FC236}">
                <a16:creationId xmlns:a16="http://schemas.microsoft.com/office/drawing/2014/main" id="{2B7D3E13-0C84-4F47-923A-40AED8E4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6210300"/>
            <a:ext cx="431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  <p:pic>
        <p:nvPicPr>
          <p:cNvPr id="63492" name="Picture 3">
            <a:extLst>
              <a:ext uri="{FF2B5EF4-FFF2-40B4-BE49-F238E27FC236}">
                <a16:creationId xmlns:a16="http://schemas.microsoft.com/office/drawing/2014/main" id="{A3A0C0B6-D2AD-44B1-A711-2C1E6B733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10829"/>
            <a:ext cx="338455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6">
            <a:extLst>
              <a:ext uri="{FF2B5EF4-FFF2-40B4-BE49-F238E27FC236}">
                <a16:creationId xmlns:a16="http://schemas.microsoft.com/office/drawing/2014/main" id="{78E65A9D-5819-4624-A4E8-E7D1E8655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Steeds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als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ik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denk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aan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het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kruis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van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Heer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hoe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Hij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zonden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meenam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in ‘t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graf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heeft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al het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aardse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geen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waarde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meer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acht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ik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verlies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waar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ik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eens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zo om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gaf</a:t>
            </a:r>
            <a:endParaRPr lang="en-US" altLang="nl-NL" sz="3600" b="1" dirty="0">
              <a:ea typeface="ＭＳ Ｐゴシック" panose="020B0600070205080204" pitchFamily="34" charset="-128"/>
            </a:endParaRPr>
          </a:p>
        </p:txBody>
      </p:sp>
      <p:sp>
        <p:nvSpPr>
          <p:cNvPr id="47107" name="AutoShape 4" descr="Afbeeldingsresultaat voor blije mensen strand">
            <a:extLst>
              <a:ext uri="{FF2B5EF4-FFF2-40B4-BE49-F238E27FC236}">
                <a16:creationId xmlns:a16="http://schemas.microsoft.com/office/drawing/2014/main" id="{698D14CA-C494-47BC-8A52-9282A50C4D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ea typeface="ＭＳ Ｐゴシック" panose="020B0600070205080204" pitchFamily="34" charset="-128"/>
            </a:endParaRPr>
          </a:p>
        </p:txBody>
      </p:sp>
      <p:pic>
        <p:nvPicPr>
          <p:cNvPr id="47108" name="Afbeelding 1">
            <a:extLst>
              <a:ext uri="{FF2B5EF4-FFF2-40B4-BE49-F238E27FC236}">
                <a16:creationId xmlns:a16="http://schemas.microsoft.com/office/drawing/2014/main" id="{D9DB1AEB-53CF-4DE0-8730-E1D72B15A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3789040"/>
            <a:ext cx="41021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6">
            <a:extLst>
              <a:ext uri="{FF2B5EF4-FFF2-40B4-BE49-F238E27FC236}">
                <a16:creationId xmlns:a16="http://schemas.microsoft.com/office/drawing/2014/main" id="{150CFE93-70E2-47BB-9AFF-0A4455471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Oh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dat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kostbare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kruis</a:t>
            </a:r>
            <a:endParaRPr lang="nl-NL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Leg je leven aan de voeten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van je Redder neer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6">
            <a:extLst>
              <a:ext uri="{FF2B5EF4-FFF2-40B4-BE49-F238E27FC236}">
                <a16:creationId xmlns:a16="http://schemas.microsoft.com/office/drawing/2014/main" id="{7AC2132B-BBF7-4E0E-AB0B-DB1775E96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ea typeface="ＭＳ Ｐゴシック" panose="020B0600070205080204" pitchFamily="34" charset="-128"/>
              </a:rPr>
              <a:t>  </a:t>
            </a:r>
            <a:r>
              <a:rPr lang="nl-NL" altLang="nl-NL" sz="3600" b="1" dirty="0">
                <a:ea typeface="ＭＳ Ｐゴシック" panose="020B0600070205080204" pitchFamily="34" charset="-128"/>
              </a:rPr>
              <a:t>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Kniel nu voor Hem neer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en geef Hem eer met heel je hart</a:t>
            </a:r>
            <a:endParaRPr lang="en-US" altLang="nl-NL" sz="3600" b="1" dirty="0">
              <a:ea typeface="ＭＳ Ｐゴシック" panose="020B0600070205080204" pitchFamily="34" charset="-128"/>
            </a:endParaRPr>
          </a:p>
        </p:txBody>
      </p:sp>
      <p:pic>
        <p:nvPicPr>
          <p:cNvPr id="51203" name="Picture 3">
            <a:extLst>
              <a:ext uri="{FF2B5EF4-FFF2-40B4-BE49-F238E27FC236}">
                <a16:creationId xmlns:a16="http://schemas.microsoft.com/office/drawing/2014/main" id="{BD4491D6-35A4-46CE-8989-29B70508F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716338"/>
            <a:ext cx="41751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6">
            <a:extLst>
              <a:ext uri="{FF2B5EF4-FFF2-40B4-BE49-F238E27FC236}">
                <a16:creationId xmlns:a16="http://schemas.microsoft.com/office/drawing/2014/main" id="{381E5031-61B7-4947-AE7A-FEC5FF1B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6042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ea typeface="ＭＳ Ｐゴシック" panose="020B0600070205080204" pitchFamily="34" charset="-128"/>
              </a:rPr>
              <a:t>  </a:t>
            </a:r>
            <a:r>
              <a:rPr lang="nl-NL" altLang="nl-NL" sz="3600" b="1" dirty="0">
                <a:ea typeface="ＭＳ Ｐゴシック" panose="020B0600070205080204" pitchFamily="34" charset="-128"/>
              </a:rPr>
              <a:t>Want het offer dat Hij bracht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toonde Zijn </a:t>
            </a:r>
            <a:r>
              <a:rPr lang="nl-NL" altLang="nl-NL" sz="3600" b="1" dirty="0" err="1">
                <a:ea typeface="ＭＳ Ｐゴシック" panose="020B0600070205080204" pitchFamily="34" charset="-128"/>
              </a:rPr>
              <a:t>liefd</a:t>
            </a:r>
            <a:r>
              <a:rPr lang="nl-NL" altLang="nl-NL" sz="3600" b="1" dirty="0">
                <a:ea typeface="ＭＳ Ｐゴシック" panose="020B0600070205080204" pitchFamily="34" charset="-128"/>
              </a:rPr>
              <a:t>’ en genade voor mij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en toen Hij uitriep: “Het is volbracht”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kocht Hij mijn ziel voor eeuwig vrij</a:t>
            </a:r>
          </a:p>
        </p:txBody>
      </p:sp>
      <p:sp>
        <p:nvSpPr>
          <p:cNvPr id="53251" name="AutoShape 4" descr="Afbeeldingsresultaat voor blije mensen strand">
            <a:extLst>
              <a:ext uri="{FF2B5EF4-FFF2-40B4-BE49-F238E27FC236}">
                <a16:creationId xmlns:a16="http://schemas.microsoft.com/office/drawing/2014/main" id="{240B75E1-8D1B-434B-B18F-A8259A5BC1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ea typeface="ＭＳ Ｐゴシック" panose="020B0600070205080204" pitchFamily="34" charset="-128"/>
            </a:endParaRPr>
          </a:p>
        </p:txBody>
      </p:sp>
      <p:pic>
        <p:nvPicPr>
          <p:cNvPr id="53252" name="Afbeelding 2">
            <a:extLst>
              <a:ext uri="{FF2B5EF4-FFF2-40B4-BE49-F238E27FC236}">
                <a16:creationId xmlns:a16="http://schemas.microsoft.com/office/drawing/2014/main" id="{05EECDA7-1688-4EC4-863B-083DDFB09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429000"/>
            <a:ext cx="252095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6">
            <a:extLst>
              <a:ext uri="{FF2B5EF4-FFF2-40B4-BE49-F238E27FC236}">
                <a16:creationId xmlns:a16="http://schemas.microsoft.com/office/drawing/2014/main" id="{D11B24C4-5AD4-4493-B69C-A5B7F586D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Oh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dat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kostbare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kruis</a:t>
            </a:r>
            <a:endParaRPr lang="nl-NL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Leg je leven aan de voeten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van je Redder neer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>
            <a:extLst>
              <a:ext uri="{FF2B5EF4-FFF2-40B4-BE49-F238E27FC236}">
                <a16:creationId xmlns:a16="http://schemas.microsoft.com/office/drawing/2014/main" id="{ED0B2D44-3FCB-4491-9F54-F5EFA6933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ea typeface="ＭＳ Ｐゴシック" panose="020B0600070205080204" pitchFamily="34" charset="-128"/>
              </a:rPr>
              <a:t>  </a:t>
            </a:r>
            <a:r>
              <a:rPr lang="nl-NL" altLang="nl-NL" sz="3600" b="1" dirty="0">
                <a:ea typeface="ＭＳ Ｐゴシック" panose="020B0600070205080204" pitchFamily="34" charset="-128"/>
              </a:rPr>
              <a:t>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Kniel nu voor Hem neer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en geef Hem eer met heel je hart</a:t>
            </a:r>
            <a:endParaRPr lang="en-US" altLang="nl-NL" sz="3600" b="1" dirty="0">
              <a:ea typeface="ＭＳ Ｐゴシック" panose="020B0600070205080204" pitchFamily="34" charset="-128"/>
            </a:endParaRPr>
          </a:p>
        </p:txBody>
      </p:sp>
      <p:pic>
        <p:nvPicPr>
          <p:cNvPr id="57347" name="Picture 3">
            <a:extLst>
              <a:ext uri="{FF2B5EF4-FFF2-40B4-BE49-F238E27FC236}">
                <a16:creationId xmlns:a16="http://schemas.microsoft.com/office/drawing/2014/main" id="{489E7FB5-6360-4DF2-A643-FC595E38C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830638"/>
            <a:ext cx="3600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6">
            <a:extLst>
              <a:ext uri="{FF2B5EF4-FFF2-40B4-BE49-F238E27FC236}">
                <a16:creationId xmlns:a16="http://schemas.microsoft.com/office/drawing/2014/main" id="{EB4C03C4-B2AD-4738-AA65-873FE19E8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201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Zelfs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als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ik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al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bezittingen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gaf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dan was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offer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nog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te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klein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De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weg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die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Hij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ging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van de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kribbe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naar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‘t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graf</a:t>
            </a:r>
            <a:endParaRPr lang="en-US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vraagt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heel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hart en heel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mijn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zijn</a:t>
            </a:r>
            <a:endParaRPr lang="nl-NL" altLang="nl-NL" sz="3600" b="1" dirty="0">
              <a:ea typeface="ＭＳ Ｐゴシック" panose="020B0600070205080204" pitchFamily="34" charset="-128"/>
            </a:endParaRPr>
          </a:p>
        </p:txBody>
      </p:sp>
      <p:sp>
        <p:nvSpPr>
          <p:cNvPr id="59395" name="AutoShape 5" descr="Afbeeldingsresultaat voor slapeloosheid">
            <a:extLst>
              <a:ext uri="{FF2B5EF4-FFF2-40B4-BE49-F238E27FC236}">
                <a16:creationId xmlns:a16="http://schemas.microsoft.com/office/drawing/2014/main" id="{BDF89002-9B40-4A1A-A91F-A64513C86B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ea typeface="ＭＳ Ｐゴシック" panose="020B0600070205080204" pitchFamily="34" charset="-128"/>
            </a:endParaRPr>
          </a:p>
        </p:txBody>
      </p:sp>
      <p:sp>
        <p:nvSpPr>
          <p:cNvPr id="59396" name="AutoShape 7" descr="Afbeeldingsresultaat voor slapeloosheid">
            <a:extLst>
              <a:ext uri="{FF2B5EF4-FFF2-40B4-BE49-F238E27FC236}">
                <a16:creationId xmlns:a16="http://schemas.microsoft.com/office/drawing/2014/main" id="{D92B7F8A-B79B-4F20-B8DF-06DE8FBC7B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ea typeface="ＭＳ Ｐゴシック" panose="020B0600070205080204" pitchFamily="34" charset="-128"/>
            </a:endParaRPr>
          </a:p>
        </p:txBody>
      </p:sp>
      <p:pic>
        <p:nvPicPr>
          <p:cNvPr id="59397" name="Afbeelding 3">
            <a:extLst>
              <a:ext uri="{FF2B5EF4-FFF2-40B4-BE49-F238E27FC236}">
                <a16:creationId xmlns:a16="http://schemas.microsoft.com/office/drawing/2014/main" id="{60E3E08F-36A6-4D25-BDA4-23FF4C756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1" y="4005064"/>
            <a:ext cx="26590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6">
            <a:extLst>
              <a:ext uri="{FF2B5EF4-FFF2-40B4-BE49-F238E27FC236}">
                <a16:creationId xmlns:a16="http://schemas.microsoft.com/office/drawing/2014/main" id="{A390FBF2-39A0-4800-A68E-3394F7C94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137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nl-NL" sz="36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ea typeface="ＭＳ Ｐゴシック" panose="020B0600070205080204" pitchFamily="34" charset="-128"/>
              </a:rPr>
              <a:t>  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Oh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dat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kostbare</a:t>
            </a:r>
            <a:r>
              <a:rPr lang="en-US" altLang="nl-NL" sz="3600" b="1" dirty="0">
                <a:ea typeface="ＭＳ Ｐゴシック" panose="020B0600070205080204" pitchFamily="34" charset="-128"/>
              </a:rPr>
              <a:t> </a:t>
            </a:r>
            <a:r>
              <a:rPr lang="en-US" altLang="nl-NL" sz="3600" b="1" dirty="0" err="1">
                <a:ea typeface="ＭＳ Ｐゴシック" panose="020B0600070205080204" pitchFamily="34" charset="-128"/>
              </a:rPr>
              <a:t>kruis</a:t>
            </a:r>
            <a:endParaRPr lang="nl-NL" altLang="nl-NL" sz="3600" b="1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Oh dat kostbare kruis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Leg je leven aan de voeten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ea typeface="ＭＳ Ｐゴシック" panose="020B0600070205080204" pitchFamily="34" charset="-128"/>
              </a:rPr>
              <a:t>  van je Redder neer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284</Words>
  <Application>Microsoft Office PowerPoint</Application>
  <PresentationFormat>Diavoorstelling (4:3)</PresentationFormat>
  <Paragraphs>68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1_Standaardontwerp</vt:lpstr>
      <vt:lpstr>Het kostbare kruis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95</cp:revision>
  <dcterms:created xsi:type="dcterms:W3CDTF">2010-03-11T17:17:14Z</dcterms:created>
  <dcterms:modified xsi:type="dcterms:W3CDTF">2023-01-28T14:14:21Z</dcterms:modified>
</cp:coreProperties>
</file>