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3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7915F-0E61-416F-A4C3-33210A1F8E26}" type="datetimeFigureOut">
              <a:rPr lang="nl-NL" smtClean="0"/>
              <a:t>28-1-2023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2D3B-0C26-4878-B031-9A95100613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3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2F15-7CF7-4445-BE29-BB1BCBEBE418}" type="datetimeFigureOut">
              <a:rPr lang="nl-NL" smtClean="0"/>
              <a:t>28-1-2023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F865-41ED-4EA2-8452-F28E82E030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DBB3BE-FA27-424F-A165-E0CD9E66AF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5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7924DF-4BBC-4FD4-900C-F49B7FDC65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3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5B51F1-4FC6-4348-A001-ACF0E83429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0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BE3DE2-232F-4517-ABA2-0EBDD9DAB9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4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EF0577-F526-45D8-9FBE-0B0709FD67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9791F1-3307-4E09-84C3-DB2B3ADCD6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55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1F278-8FE7-4731-9274-0244B262FF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30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1EC590-7705-4DCD-A838-B7F2FEF203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2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06078E-65E0-484C-A545-1E0DDF16EE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51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C246F7-2518-41E7-BCD8-0011C8973E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44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4976C1-36E4-45BB-9609-BCE278DEB1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8A8E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9BE91-2759-476D-A5EA-39D9367D5FB6}" type="slidenum">
              <a:rPr lang="nl-NL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356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462" y="4221088"/>
            <a:ext cx="9109075" cy="1468437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van licht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37" y="1381050"/>
            <a:ext cx="2511723" cy="251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57BA52F8-38C6-D9AA-0B93-C404B76F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4326"/>
            <a:ext cx="1440160" cy="13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In mijn twijfels mijn verdriet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in mijn falen ontbreekt U niet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In Uw liefde reist U mee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U bent de rust als het stormt op zee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U bent de rust als het stormt op zee </a:t>
            </a:r>
          </a:p>
        </p:txBody>
      </p:sp>
    </p:spTree>
    <p:extLst>
      <p:ext uri="{BB962C8B-B14F-4D97-AF65-F5344CB8AC3E}">
        <p14:creationId xmlns:p14="http://schemas.microsoft.com/office/powerpoint/2010/main" val="23257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/>
              <a:t>In mijn onrust neemt U mijn hand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/>
              <a:t>  in mijn vragen houdt Uw Woord stand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/>
              <a:t>  In Uw liefde reist U mee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/>
              <a:t>  U bent de rust als het stormt op zee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/>
              <a:t>  U bent de rust als het stormt op zee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9"/>
          <a:stretch/>
        </p:blipFill>
        <p:spPr bwMode="auto">
          <a:xfrm>
            <a:off x="3258232" y="3717032"/>
            <a:ext cx="2232248" cy="25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ik vertrouw op 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veilig naar de kust waar U woont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waar U woont …</a:t>
            </a:r>
          </a:p>
        </p:txBody>
      </p:sp>
    </p:spTree>
    <p:extLst>
      <p:ext uri="{BB962C8B-B14F-4D97-AF65-F5344CB8AC3E}">
        <p14:creationId xmlns:p14="http://schemas.microsoft.com/office/powerpoint/2010/main" val="284697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2219"/>
            <a:ext cx="8748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Storm en golven vrees ik niet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in de morgen zing ik mijn lied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In Uw liefde reist U mee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U bent de rust als het stormt op zee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U bent de rust als het stormt op zee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48" y="3861048"/>
            <a:ext cx="3744415" cy="22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4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ik vertrouw op 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veilig naar de kust waar U woont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waar U woont …</a:t>
            </a:r>
          </a:p>
        </p:txBody>
      </p:sp>
    </p:spTree>
    <p:extLst>
      <p:ext uri="{BB962C8B-B14F-4D97-AF65-F5344CB8AC3E}">
        <p14:creationId xmlns:p14="http://schemas.microsoft.com/office/powerpoint/2010/main" val="401055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U schijnt feller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dan de sterren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Heer U leidt ons door de storm.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1600" dirty="0">
                <a:solidFill>
                  <a:srgbClr val="FFFFFF"/>
                </a:solidFill>
              </a:rPr>
              <a:t>4x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7433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0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0" y="0"/>
            <a:ext cx="87487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3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dirty="0">
                <a:solidFill>
                  <a:srgbClr val="FFFFFF"/>
                </a:solidFill>
              </a:rPr>
              <a:t>  </a:t>
            </a:r>
            <a:r>
              <a:rPr lang="nl-NL" altLang="nl-NL" sz="3600" b="1" dirty="0">
                <a:solidFill>
                  <a:srgbClr val="FFFFFF"/>
                </a:solidFill>
              </a:rPr>
              <a:t>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ik vertrouw op 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God van licht, wees mijn Gids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leid mij door het donker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veilig naar de kust waar U woont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3600" b="1" dirty="0">
                <a:solidFill>
                  <a:srgbClr val="FFFFFF"/>
                </a:solidFill>
              </a:rPr>
              <a:t>  waar U woont …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8384510" y="6093296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*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62746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12079</TotalTime>
  <Words>286</Words>
  <Application>Microsoft Office PowerPoint</Application>
  <PresentationFormat>Diavoorstelling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2_Standaardontwerp</vt:lpstr>
      <vt:lpstr>God van licht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Erna</dc:creator>
  <cp:lastModifiedBy>Lisette Bonte</cp:lastModifiedBy>
  <cp:revision>84</cp:revision>
  <cp:lastPrinted>2019-09-25T15:34:14Z</cp:lastPrinted>
  <dcterms:created xsi:type="dcterms:W3CDTF">2019-06-27T13:32:48Z</dcterms:created>
  <dcterms:modified xsi:type="dcterms:W3CDTF">2023-01-28T13:37:52Z</dcterms:modified>
</cp:coreProperties>
</file>