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494" r:id="rId2"/>
    <p:sldId id="495" r:id="rId3"/>
    <p:sldId id="496" r:id="rId4"/>
    <p:sldId id="497" r:id="rId5"/>
    <p:sldId id="498" r:id="rId6"/>
    <p:sldId id="499" r:id="rId7"/>
    <p:sldId id="500" r:id="rId8"/>
    <p:sldId id="501" r:id="rId9"/>
    <p:sldId id="502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28-1-2023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C7A030F0-277A-470E-80B0-BB9CDACBD93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60888"/>
            <a:ext cx="9144000" cy="1470025"/>
          </a:xfrm>
        </p:spPr>
        <p:txBody>
          <a:bodyPr/>
          <a:lstStyle/>
          <a:p>
            <a:pPr eaLnBrk="1" hangingPunct="1"/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Tienduizend redenen</a:t>
            </a:r>
          </a:p>
        </p:txBody>
      </p:sp>
      <p:pic>
        <p:nvPicPr>
          <p:cNvPr id="3" name="Afbeelding 2" descr="Afbeelding met tekst, zonsondergang, buiten, oranje&#10;&#10;Automatisch gegenereerde beschrijving">
            <a:extLst>
              <a:ext uri="{FF2B5EF4-FFF2-40B4-BE49-F238E27FC236}">
                <a16:creationId xmlns:a16="http://schemas.microsoft.com/office/drawing/2014/main" id="{DF1C70CC-2034-422E-8E91-C4C9549019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95"/>
          <a:stretch/>
        </p:blipFill>
        <p:spPr>
          <a:xfrm>
            <a:off x="2993338" y="1224707"/>
            <a:ext cx="3157323" cy="3148112"/>
          </a:xfrm>
          <a:prstGeom prst="rect">
            <a:avLst/>
          </a:prstGeom>
        </p:spPr>
      </p:pic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2A3A730D-E3AE-2B15-FAA9-F752E8B7A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6">
            <a:extLst>
              <a:ext uri="{FF2B5EF4-FFF2-40B4-BE49-F238E27FC236}">
                <a16:creationId xmlns:a16="http://schemas.microsoft.com/office/drawing/2014/main" id="{9854FF80-3FE4-4633-A78E-8EEE1C4FC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Looft de Heer o mijn ziel, o__ mijn ziel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prijs nu Zijn heilige naam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met meer passie dan ooit; o mijn ziel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verheerlijk Zijn heilige naam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6">
            <a:extLst>
              <a:ext uri="{FF2B5EF4-FFF2-40B4-BE49-F238E27FC236}">
                <a16:creationId xmlns:a16="http://schemas.microsoft.com/office/drawing/2014/main" id="{A6E9E454-5FC7-447C-AE59-7155A8E75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8" y="0"/>
            <a:ext cx="914124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De zon komt op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maakt de morgen wakker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mijn dag begint met een lied voor 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Heer wat er ook gebeurt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en wat mij mag overkomen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laat mij nog zingen als de avond valt</a:t>
            </a:r>
          </a:p>
        </p:txBody>
      </p:sp>
      <p:pic>
        <p:nvPicPr>
          <p:cNvPr id="69635" name="Afbeelding 1">
            <a:extLst>
              <a:ext uri="{FF2B5EF4-FFF2-40B4-BE49-F238E27FC236}">
                <a16:creationId xmlns:a16="http://schemas.microsoft.com/office/drawing/2014/main" id="{1556B92D-0F5C-4A26-A784-11290527B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25" y="4293096"/>
            <a:ext cx="38925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6">
            <a:extLst>
              <a:ext uri="{FF2B5EF4-FFF2-40B4-BE49-F238E27FC236}">
                <a16:creationId xmlns:a16="http://schemas.microsoft.com/office/drawing/2014/main" id="{38AE5FB9-D381-4AF5-A206-96DBC8FFB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Looft de Heer o mijn ziel, o__ mijn ziel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prijs nu Zijn heilige naam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met meer passie dan ooit; o mijn ziel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verheerlijk Zijn heilige naam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6">
            <a:extLst>
              <a:ext uri="{FF2B5EF4-FFF2-40B4-BE49-F238E27FC236}">
                <a16:creationId xmlns:a16="http://schemas.microsoft.com/office/drawing/2014/main" id="{D7D4F51B-80B7-492F-918A-23744CE9A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41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Heer vol geduld toont U ons Uw liefde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Uw naam is groot en Uw hart is zacht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van al Uw goedheid wil ik blijven zingen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Tienduizend redenen tot dankbaarheid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6">
            <a:extLst>
              <a:ext uri="{FF2B5EF4-FFF2-40B4-BE49-F238E27FC236}">
                <a16:creationId xmlns:a16="http://schemas.microsoft.com/office/drawing/2014/main" id="{6D157B1D-396D-4B66-966F-31233FECC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Looft de Heer o mijn ziel, o__ mijn ziel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prijs nu Zijn heilige naam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met meer passie dan ooit; o mijn ziel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verheerlijk Zijn heilige naam</a:t>
            </a:r>
          </a:p>
        </p:txBody>
      </p:sp>
      <p:pic>
        <p:nvPicPr>
          <p:cNvPr id="72707" name="Picture 3">
            <a:extLst>
              <a:ext uri="{FF2B5EF4-FFF2-40B4-BE49-F238E27FC236}">
                <a16:creationId xmlns:a16="http://schemas.microsoft.com/office/drawing/2014/main" id="{CBAE9D23-7A0B-4B20-A19B-A1C3BDB26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418" y="3717032"/>
            <a:ext cx="3713163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6">
            <a:extLst>
              <a:ext uri="{FF2B5EF4-FFF2-40B4-BE49-F238E27FC236}">
                <a16:creationId xmlns:a16="http://schemas.microsoft.com/office/drawing/2014/main" id="{54A0D0E7-AB40-4659-AEB9-1C7A71C59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En op die dag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als mijn kracht vermindert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mijn adem stokt en mijn einde komt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zal mijn ziel Uw loflied blijven zingen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Tienduizend jaar en tot in eeuwigheid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6">
            <a:extLst>
              <a:ext uri="{FF2B5EF4-FFF2-40B4-BE49-F238E27FC236}">
                <a16:creationId xmlns:a16="http://schemas.microsoft.com/office/drawing/2014/main" id="{CC1CBDFA-EA21-4338-B7FB-6F90DFB38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Looft de Heer o mijn ziel, o__ mijn ziel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prijs nu Zijn heilige naam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met meer passie dan ooit; o mijn ziel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verheerlijk Zijn heilige naam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6">
            <a:extLst>
              <a:ext uri="{FF2B5EF4-FFF2-40B4-BE49-F238E27FC236}">
                <a16:creationId xmlns:a16="http://schemas.microsoft.com/office/drawing/2014/main" id="{940B2441-E5D3-4DE1-A8C6-455C377F7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Looft de Heer o mijn ziel, o__ mijn ziel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prijs nu Zijn heilige naam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met meer passie dan ooit; o mijn ziel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verheerlijk Zijn heilige naam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Met meer passie dan ooit; o mijn ziel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verheerlijk Zijn heilige naam.	</a:t>
            </a:r>
            <a:r>
              <a:rPr lang="nl-NL" altLang="nl-NL" sz="3600" dirty="0">
                <a:solidFill>
                  <a:srgbClr val="FFFFFF"/>
                </a:solidFill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									  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304</Words>
  <Application>Microsoft Office PowerPoint</Application>
  <PresentationFormat>Diavoorstelling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1_Standaardontwerp</vt:lpstr>
      <vt:lpstr>Tienduizend redenen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102</cp:revision>
  <dcterms:created xsi:type="dcterms:W3CDTF">2010-03-11T17:17:14Z</dcterms:created>
  <dcterms:modified xsi:type="dcterms:W3CDTF">2023-01-28T13:37:16Z</dcterms:modified>
</cp:coreProperties>
</file>