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1" r:id="rId2"/>
    <p:sldId id="295" r:id="rId3"/>
    <p:sldId id="330" r:id="rId4"/>
    <p:sldId id="344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93096"/>
            <a:ext cx="9144000" cy="1468437"/>
          </a:xfrm>
        </p:spPr>
        <p:txBody>
          <a:bodyPr/>
          <a:lstStyle/>
          <a:p>
            <a:pPr eaLnBrk="1" hangingPunct="1"/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Behold the </a:t>
            </a:r>
            <a:b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Lamb of God</a:t>
            </a:r>
          </a:p>
        </p:txBody>
      </p:sp>
      <p:pic>
        <p:nvPicPr>
          <p:cNvPr id="3" name="Afbeelding 2" descr="Afbeelding met zoogdier, dier, schapen, hond&#10;&#10;Automatisch gegenereerde beschrijving">
            <a:extLst>
              <a:ext uri="{FF2B5EF4-FFF2-40B4-BE49-F238E27FC236}">
                <a16:creationId xmlns:a16="http://schemas.microsoft.com/office/drawing/2014/main" id="{53C36E71-9C07-4D42-8062-7D107387E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779" y="1448780"/>
            <a:ext cx="3968441" cy="2232248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E0E1074B-871F-A028-DA05-FC6F63E04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Behold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 of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takes </a:t>
            </a:r>
            <a:r>
              <a:rPr lang="nl-NL" altLang="nl-NL" sz="3600" b="1" dirty="0" err="1"/>
              <a:t>away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sin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world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Forever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Of His </a:t>
            </a:r>
            <a:r>
              <a:rPr lang="nl-NL" altLang="nl-NL" sz="3600" b="1" dirty="0" err="1"/>
              <a:t>kingdom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no end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501008"/>
            <a:ext cx="65527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Aanschouw het Lam van God, die de zonden van de wereld heeft weggenomen</a:t>
            </a:r>
            <a:r>
              <a:rPr lang="en-US" altLang="nl-NL" sz="2800" i="1" dirty="0">
                <a:solidFill>
                  <a:srgbClr val="FFC000"/>
                </a:solidFill>
              </a:rPr>
              <a:t>. </a:t>
            </a:r>
            <a:r>
              <a:rPr lang="nl-NL" altLang="nl-NL" sz="2800" i="1" dirty="0">
                <a:solidFill>
                  <a:srgbClr val="FFC000"/>
                </a:solidFill>
              </a:rPr>
              <a:t>Voor altijd zal Hij regeren, aan Zijn koninkrijk zal geen einde komen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>
            <a:extLst>
              <a:ext uri="{FF2B5EF4-FFF2-40B4-BE49-F238E27FC236}">
                <a16:creationId xmlns:a16="http://schemas.microsoft.com/office/drawing/2014/main" id="{38F5F9FB-7923-4C49-AA97-E2D784BB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3"/>
            <a:ext cx="91090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46AF8802-A818-4419-8FCC-63CA18DB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121223"/>
            <a:ext cx="45365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3400" i="1" dirty="0">
                <a:solidFill>
                  <a:srgbClr val="FFC000"/>
                </a:solidFill>
              </a:rPr>
              <a:t>Heilig is het Lam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Sitting</a:t>
            </a:r>
            <a:r>
              <a:rPr lang="nl-NL" altLang="nl-NL" sz="3600" b="1" dirty="0"/>
              <a:t> at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Father’s</a:t>
            </a:r>
            <a:r>
              <a:rPr lang="nl-NL" altLang="nl-NL" sz="3600" b="1" dirty="0"/>
              <a:t> right hand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throne</a:t>
            </a:r>
            <a:r>
              <a:rPr lang="nl-NL" altLang="nl-NL" sz="3600" b="1" dirty="0"/>
              <a:t> in </a:t>
            </a:r>
            <a:r>
              <a:rPr lang="nl-NL" altLang="nl-NL" sz="3600" b="1" dirty="0" err="1"/>
              <a:t>Heaven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Forever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Of His </a:t>
            </a:r>
            <a:r>
              <a:rPr lang="nl-NL" altLang="nl-NL" sz="3600" b="1" dirty="0" err="1"/>
              <a:t>kingdom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no end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501008"/>
            <a:ext cx="65527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Zittend aan de rechterhand van de Vader op de troon in de Hemel. Voor altijd zal Hij regeren, aan Zijn koninkrijk zal geen einde komen</a:t>
            </a:r>
          </a:p>
        </p:txBody>
      </p:sp>
    </p:spTree>
    <p:extLst>
      <p:ext uri="{BB962C8B-B14F-4D97-AF65-F5344CB8AC3E}">
        <p14:creationId xmlns:p14="http://schemas.microsoft.com/office/powerpoint/2010/main" val="322373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>
            <a:extLst>
              <a:ext uri="{FF2B5EF4-FFF2-40B4-BE49-F238E27FC236}">
                <a16:creationId xmlns:a16="http://schemas.microsoft.com/office/drawing/2014/main" id="{38F5F9FB-7923-4C49-AA97-E2D784BB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3"/>
            <a:ext cx="91090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46AF8802-A818-4419-8FCC-63CA18DB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121223"/>
            <a:ext cx="45365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3400" i="1" dirty="0">
                <a:solidFill>
                  <a:srgbClr val="FFC000"/>
                </a:solidFill>
              </a:rPr>
              <a:t>Heilig is het Lam</a:t>
            </a:r>
          </a:p>
        </p:txBody>
      </p:sp>
    </p:spTree>
    <p:extLst>
      <p:ext uri="{BB962C8B-B14F-4D97-AF65-F5344CB8AC3E}">
        <p14:creationId xmlns:p14="http://schemas.microsoft.com/office/powerpoint/2010/main" val="168165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every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knee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bow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every</a:t>
            </a:r>
            <a:r>
              <a:rPr lang="nl-NL" altLang="nl-NL" sz="3600" b="1" dirty="0"/>
              <a:t> tongue </a:t>
            </a:r>
            <a:r>
              <a:rPr lang="nl-NL" altLang="nl-NL" sz="3600" b="1" dirty="0" err="1"/>
              <a:t>confess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Jesus</a:t>
            </a:r>
            <a:r>
              <a:rPr lang="nl-NL" altLang="nl-NL" sz="3600" b="1" dirty="0"/>
              <a:t>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king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Forever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Of His </a:t>
            </a:r>
            <a:r>
              <a:rPr lang="nl-NL" altLang="nl-NL" sz="3600" b="1" dirty="0" err="1"/>
              <a:t>kingdom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no end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645024"/>
            <a:ext cx="65527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Op een dag zal elke knie buigen en zal elke tong belijden dat Jezus koning is. Voor altijd zal Hij regeren, aan Zijn koninkrijk zal geen einde komen</a:t>
            </a:r>
          </a:p>
        </p:txBody>
      </p:sp>
    </p:spTree>
    <p:extLst>
      <p:ext uri="{BB962C8B-B14F-4D97-AF65-F5344CB8AC3E}">
        <p14:creationId xmlns:p14="http://schemas.microsoft.com/office/powerpoint/2010/main" val="72621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>
            <a:extLst>
              <a:ext uri="{FF2B5EF4-FFF2-40B4-BE49-F238E27FC236}">
                <a16:creationId xmlns:a16="http://schemas.microsoft.com/office/drawing/2014/main" id="{38F5F9FB-7923-4C49-AA97-E2D784BB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3"/>
            <a:ext cx="91090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</p:txBody>
      </p:sp>
      <p:sp>
        <p:nvSpPr>
          <p:cNvPr id="6" name="Tekstvak 1">
            <a:extLst>
              <a:ext uri="{FF2B5EF4-FFF2-40B4-BE49-F238E27FC236}">
                <a16:creationId xmlns:a16="http://schemas.microsoft.com/office/drawing/2014/main" id="{46AF8802-A818-4419-8FCC-63CA18DB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3121223"/>
            <a:ext cx="453650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3400" i="1" dirty="0">
                <a:solidFill>
                  <a:srgbClr val="FFC000"/>
                </a:solidFill>
              </a:rPr>
              <a:t>Heilig is het Lam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50BF39C-78AF-4CD1-B6A9-AC7456B498C8}"/>
              </a:ext>
            </a:extLst>
          </p:cNvPr>
          <p:cNvSpPr txBox="1"/>
          <p:nvPr/>
        </p:nvSpPr>
        <p:spPr>
          <a:xfrm>
            <a:off x="8172400" y="602128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462494891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Diavoorstelling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1_Standaardontwerp</vt:lpstr>
      <vt:lpstr>Behold the  Lamb of God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91</cp:revision>
  <dcterms:created xsi:type="dcterms:W3CDTF">2010-03-11T17:17:14Z</dcterms:created>
  <dcterms:modified xsi:type="dcterms:W3CDTF">2023-01-28T13:52:45Z</dcterms:modified>
</cp:coreProperties>
</file>