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8" r:id="rId3"/>
    <p:sldId id="273" r:id="rId4"/>
    <p:sldId id="259" r:id="rId5"/>
    <p:sldId id="274" r:id="rId6"/>
    <p:sldId id="261" r:id="rId7"/>
    <p:sldId id="275" r:id="rId8"/>
    <p:sldId id="27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991A1-930D-4BB3-9946-C42643CB5A6E}" type="datetimeFigureOut">
              <a:rPr lang="nl-NL" smtClean="0"/>
              <a:t>28-1-2023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AF7F-59EE-46CB-A90A-8FBA533249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87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81D3B1B-849E-47EF-9B7A-87CEFEC1A733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81D3B1B-849E-47EF-9B7A-87CEFEC1A733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81D3B1B-849E-47EF-9B7A-87CEFEC1A733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81D3B1B-849E-47EF-9B7A-87CEFEC1A733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3C6A89-F130-4AC7-8D02-B4AF1537ACE4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81D3B1B-849E-47EF-9B7A-87CEFEC1A733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3DBB3BE-FA27-424F-A165-E0CD9E66AF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7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97924DF-4BBC-4FD4-900C-F49B7FDC65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1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45B51F1-4FC6-4348-A001-ACF0E83429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92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5BE3DE2-232F-4517-ABA2-0EBDD9DAB9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52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5EF0577-F526-45D8-9FBE-0B0709FD67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4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49791F1-3307-4E09-84C3-DB2B3ADCD62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879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7D1F278-8FE7-4731-9274-0244B262FF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87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41EC590-7705-4DCD-A838-B7F2FEF203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49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06078E-65E0-484C-A545-1E0DDF16EE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8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9C246F7-2518-41E7-BCD8-0011C8973E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70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E4976C1-36E4-45BB-9609-BCE278DEB1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71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A8A8E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9BE91-2759-476D-A5EA-39D9367D5FB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287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221088"/>
            <a:ext cx="9144000" cy="1470025"/>
          </a:xfrm>
        </p:spPr>
        <p:txBody>
          <a:bodyPr/>
          <a:lstStyle/>
          <a:p>
            <a:pPr algn="ctr" eaLnBrk="1" hangingPunct="1"/>
            <a:r>
              <a:rPr lang="nl-NL" altLang="nl-NL" sz="6000" b="1" cap="none" dirty="0">
                <a:solidFill>
                  <a:schemeClr val="tx1"/>
                </a:solidFill>
                <a:cs typeface="Arial" pitchFamily="34" charset="0"/>
              </a:rPr>
              <a:t>Ontwaak, </a:t>
            </a:r>
            <a:br>
              <a:rPr lang="nl-NL" altLang="nl-NL" sz="6000" b="1" cap="none" dirty="0">
                <a:solidFill>
                  <a:schemeClr val="tx1"/>
                </a:solidFill>
                <a:cs typeface="Arial" pitchFamily="34" charset="0"/>
              </a:rPr>
            </a:br>
            <a:r>
              <a:rPr lang="nl-NL" altLang="nl-NL" sz="6000" b="1" cap="none" dirty="0">
                <a:solidFill>
                  <a:schemeClr val="tx1"/>
                </a:solidFill>
                <a:cs typeface="Arial" pitchFamily="34" charset="0"/>
              </a:rPr>
              <a:t>verhef je stem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380" y="1358357"/>
            <a:ext cx="4115240" cy="207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6BFFA8E6-E482-2AD5-95C9-41EF93D160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00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6231"/>
            <a:ext cx="90364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Ontwaak</a:t>
            </a:r>
            <a:r>
              <a:rPr lang="en-US" altLang="nl-NL" sz="3600" b="1" dirty="0">
                <a:solidFill>
                  <a:srgbClr val="FFFFFF"/>
                </a:solidFill>
              </a:rPr>
              <a:t>,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verhef</a:t>
            </a:r>
            <a:r>
              <a:rPr lang="en-US" altLang="nl-NL" sz="3600" b="1" dirty="0">
                <a:solidFill>
                  <a:srgbClr val="FFFFFF"/>
                </a:solidFill>
              </a:rPr>
              <a:t> je stem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prijs</a:t>
            </a:r>
            <a:r>
              <a:rPr lang="en-US" altLang="nl-NL" sz="3600" b="1" dirty="0">
                <a:solidFill>
                  <a:srgbClr val="FFFFFF"/>
                </a:solidFill>
              </a:rPr>
              <a:t> God en </a:t>
            </a:r>
            <a:r>
              <a:rPr lang="en-US" altLang="nl-NL" sz="3600" b="1" dirty="0" err="1">
                <a:solidFill>
                  <a:srgbClr val="FFFFFF"/>
                </a:solidFill>
              </a:rPr>
              <a:t>juich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voor</a:t>
            </a:r>
            <a:r>
              <a:rPr lang="en-US" altLang="nl-NL" sz="3600" b="1" dirty="0">
                <a:solidFill>
                  <a:srgbClr val="FFFFFF"/>
                </a:solidFill>
              </a:rPr>
              <a:t> Hem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zing nu met de </a:t>
            </a:r>
            <a:r>
              <a:rPr lang="en-US" altLang="nl-NL" sz="3600" b="1" dirty="0" err="1">
                <a:solidFill>
                  <a:srgbClr val="FFFFFF"/>
                </a:solidFill>
              </a:rPr>
              <a:t>schepping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mee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mijn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ziel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verheerlijk</a:t>
            </a:r>
            <a:r>
              <a:rPr lang="en-US" altLang="nl-NL" sz="3600" b="1" dirty="0">
                <a:solidFill>
                  <a:srgbClr val="FFFFFF"/>
                </a:solidFill>
              </a:rPr>
              <a:t> Hem!</a:t>
            </a: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9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6231"/>
            <a:ext cx="90364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Ontwaak</a:t>
            </a:r>
            <a:r>
              <a:rPr lang="en-US" altLang="nl-NL" sz="3600" b="1" dirty="0">
                <a:solidFill>
                  <a:srgbClr val="FFFFFF"/>
                </a:solidFill>
              </a:rPr>
              <a:t>,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verhef</a:t>
            </a:r>
            <a:r>
              <a:rPr lang="en-US" altLang="nl-NL" sz="3600" b="1" dirty="0">
                <a:solidFill>
                  <a:srgbClr val="FFFFFF"/>
                </a:solidFill>
              </a:rPr>
              <a:t> je stem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prijs</a:t>
            </a:r>
            <a:r>
              <a:rPr lang="en-US" altLang="nl-NL" sz="3600" b="1" dirty="0">
                <a:solidFill>
                  <a:srgbClr val="FFFFFF"/>
                </a:solidFill>
              </a:rPr>
              <a:t> God en </a:t>
            </a:r>
            <a:r>
              <a:rPr lang="en-US" altLang="nl-NL" sz="3600" b="1" dirty="0" err="1">
                <a:solidFill>
                  <a:srgbClr val="FFFFFF"/>
                </a:solidFill>
              </a:rPr>
              <a:t>juich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voor</a:t>
            </a:r>
            <a:r>
              <a:rPr lang="en-US" altLang="nl-NL" sz="3600" b="1" dirty="0">
                <a:solidFill>
                  <a:srgbClr val="FFFFFF"/>
                </a:solidFill>
              </a:rPr>
              <a:t> Hem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zing nu met de </a:t>
            </a:r>
            <a:r>
              <a:rPr lang="en-US" altLang="nl-NL" sz="3600" b="1" dirty="0" err="1">
                <a:solidFill>
                  <a:srgbClr val="FFFFFF"/>
                </a:solidFill>
              </a:rPr>
              <a:t>schepping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mee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mijn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ziel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verheerlijk</a:t>
            </a:r>
            <a:r>
              <a:rPr lang="en-US" altLang="nl-NL" sz="3600" b="1" dirty="0">
                <a:solidFill>
                  <a:srgbClr val="FFFFFF"/>
                </a:solidFill>
              </a:rPr>
              <a:t> Hem!</a:t>
            </a: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81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6231"/>
            <a:ext cx="90364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Het </a:t>
            </a:r>
            <a:r>
              <a:rPr lang="en-US" altLang="nl-NL" sz="3600" b="1" dirty="0" err="1">
                <a:solidFill>
                  <a:srgbClr val="FFFFFF"/>
                </a:solidFill>
              </a:rPr>
              <a:t>oog</a:t>
            </a:r>
            <a:r>
              <a:rPr lang="en-US" altLang="nl-NL" sz="3600" b="1" dirty="0">
                <a:solidFill>
                  <a:srgbClr val="FFFFFF"/>
                </a:solidFill>
              </a:rPr>
              <a:t> van de </a:t>
            </a:r>
            <a:r>
              <a:rPr lang="en-US" altLang="nl-NL" sz="3600" b="1" dirty="0" err="1">
                <a:solidFill>
                  <a:srgbClr val="FFFFFF"/>
                </a:solidFill>
              </a:rPr>
              <a:t>vijand</a:t>
            </a:r>
            <a:r>
              <a:rPr lang="en-US" altLang="nl-NL" sz="3600" b="1" dirty="0">
                <a:solidFill>
                  <a:srgbClr val="FFFFFF"/>
                </a:solidFill>
              </a:rPr>
              <a:t> was op </a:t>
            </a:r>
            <a:r>
              <a:rPr lang="en-US" altLang="nl-NL" sz="3600" b="1" dirty="0" err="1">
                <a:solidFill>
                  <a:srgbClr val="FFFFFF"/>
                </a:solidFill>
              </a:rPr>
              <a:t>mij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hij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trok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mij</a:t>
            </a:r>
            <a:r>
              <a:rPr lang="en-US" altLang="nl-NL" sz="3600" b="1" dirty="0">
                <a:solidFill>
                  <a:srgbClr val="FFFFFF"/>
                </a:solidFill>
              </a:rPr>
              <a:t> met </a:t>
            </a:r>
            <a:r>
              <a:rPr lang="en-US" altLang="nl-NL" sz="3600" b="1" dirty="0" err="1">
                <a:solidFill>
                  <a:srgbClr val="FFFFFF"/>
                </a:solidFill>
              </a:rPr>
              <a:t>leugens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omlaag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maar </a:t>
            </a:r>
            <a:r>
              <a:rPr lang="en-US" altLang="nl-NL" sz="3600" b="1" dirty="0" err="1">
                <a:solidFill>
                  <a:srgbClr val="FFFFFF"/>
                </a:solidFill>
              </a:rPr>
              <a:t>ik</a:t>
            </a:r>
            <a:r>
              <a:rPr lang="en-US" altLang="nl-NL" sz="3600" b="1" dirty="0">
                <a:solidFill>
                  <a:srgbClr val="FFFFFF"/>
                </a:solidFill>
              </a:rPr>
              <a:t> ben </a:t>
            </a:r>
            <a:r>
              <a:rPr lang="en-US" altLang="nl-NL" sz="3600" b="1" dirty="0" err="1">
                <a:solidFill>
                  <a:srgbClr val="FFFFFF"/>
                </a:solidFill>
              </a:rPr>
              <a:t>veilig</a:t>
            </a:r>
            <a:r>
              <a:rPr lang="en-US" altLang="nl-NL" sz="3600" b="1" dirty="0">
                <a:solidFill>
                  <a:srgbClr val="FFFFFF"/>
                </a:solidFill>
              </a:rPr>
              <a:t> in </a:t>
            </a:r>
            <a:r>
              <a:rPr lang="en-US" altLang="nl-NL" sz="3600" b="1" dirty="0" err="1">
                <a:solidFill>
                  <a:srgbClr val="FFFFFF"/>
                </a:solidFill>
              </a:rPr>
              <a:t>Uw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schaduw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ik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verhoog</a:t>
            </a:r>
            <a:r>
              <a:rPr lang="en-US" altLang="nl-NL" sz="3600" b="1" dirty="0">
                <a:solidFill>
                  <a:srgbClr val="FFFFFF"/>
                </a:solidFill>
              </a:rPr>
              <a:t> U, o El </a:t>
            </a:r>
            <a:r>
              <a:rPr lang="en-US" altLang="nl-NL" sz="3600" b="1" dirty="0" err="1">
                <a:solidFill>
                  <a:srgbClr val="FFFFFF"/>
                </a:solidFill>
              </a:rPr>
              <a:t>Shaddai</a:t>
            </a:r>
            <a:endParaRPr lang="en-US" altLang="nl-NL" sz="3600" b="1" dirty="0">
              <a:solidFill>
                <a:srgbClr val="FFFFFF"/>
              </a:solidFill>
            </a:endParaRP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pic>
        <p:nvPicPr>
          <p:cNvPr id="1026" name="Picture 2" descr="C:\Users\Erna\Pictures\MC Vision\onwa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96952"/>
            <a:ext cx="3009868" cy="310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2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6231"/>
            <a:ext cx="90364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Ontwaak</a:t>
            </a:r>
            <a:r>
              <a:rPr lang="en-US" altLang="nl-NL" sz="3600" b="1" dirty="0">
                <a:solidFill>
                  <a:srgbClr val="FFFFFF"/>
                </a:solidFill>
              </a:rPr>
              <a:t>,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verhef</a:t>
            </a:r>
            <a:r>
              <a:rPr lang="en-US" altLang="nl-NL" sz="3600" b="1" dirty="0">
                <a:solidFill>
                  <a:srgbClr val="FFFFFF"/>
                </a:solidFill>
              </a:rPr>
              <a:t> je stem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prijs</a:t>
            </a:r>
            <a:r>
              <a:rPr lang="en-US" altLang="nl-NL" sz="3600" b="1" dirty="0">
                <a:solidFill>
                  <a:srgbClr val="FFFFFF"/>
                </a:solidFill>
              </a:rPr>
              <a:t> God en </a:t>
            </a:r>
            <a:r>
              <a:rPr lang="en-US" altLang="nl-NL" sz="3600" b="1" dirty="0" err="1">
                <a:solidFill>
                  <a:srgbClr val="FFFFFF"/>
                </a:solidFill>
              </a:rPr>
              <a:t>juich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voor</a:t>
            </a:r>
            <a:r>
              <a:rPr lang="en-US" altLang="nl-NL" sz="3600" b="1" dirty="0">
                <a:solidFill>
                  <a:srgbClr val="FFFFFF"/>
                </a:solidFill>
              </a:rPr>
              <a:t> Hem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zing nu met de </a:t>
            </a:r>
            <a:r>
              <a:rPr lang="en-US" altLang="nl-NL" sz="3600" b="1" dirty="0" err="1">
                <a:solidFill>
                  <a:srgbClr val="FFFFFF"/>
                </a:solidFill>
              </a:rPr>
              <a:t>schepping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mee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mijn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ziel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verheerlijk</a:t>
            </a:r>
            <a:r>
              <a:rPr lang="en-US" altLang="nl-NL" sz="3600" b="1" dirty="0">
                <a:solidFill>
                  <a:srgbClr val="FFFFFF"/>
                </a:solidFill>
              </a:rPr>
              <a:t> Hem!</a:t>
            </a: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1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0" y="0"/>
            <a:ext cx="902697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Mijn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vijanden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zweren</a:t>
            </a:r>
            <a:r>
              <a:rPr lang="en-US" altLang="nl-NL" sz="3600" b="1" dirty="0">
                <a:solidFill>
                  <a:srgbClr val="FFFFFF"/>
                </a:solidFill>
              </a:rPr>
              <a:t> steeds </a:t>
            </a:r>
            <a:r>
              <a:rPr lang="en-US" altLang="nl-NL" sz="3600" b="1" dirty="0" err="1">
                <a:solidFill>
                  <a:srgbClr val="FFFFFF"/>
                </a:solidFill>
              </a:rPr>
              <a:t>samen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dan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brengen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ze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mij</a:t>
            </a:r>
            <a:r>
              <a:rPr lang="en-US" altLang="nl-NL" sz="3600" b="1" dirty="0">
                <a:solidFill>
                  <a:srgbClr val="FFFFFF"/>
                </a:solidFill>
              </a:rPr>
              <a:t> in het </a:t>
            </a:r>
            <a:r>
              <a:rPr lang="en-US" altLang="nl-NL" sz="3600" b="1" dirty="0" err="1">
                <a:solidFill>
                  <a:srgbClr val="FFFFFF"/>
                </a:solidFill>
              </a:rPr>
              <a:t>nauw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toch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worden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ze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stil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als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ik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roep</a:t>
            </a:r>
            <a:r>
              <a:rPr lang="en-US" altLang="nl-NL" sz="3600" b="1" dirty="0">
                <a:solidFill>
                  <a:srgbClr val="FFFFFF"/>
                </a:solidFill>
              </a:rPr>
              <a:t> tot God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als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ik</a:t>
            </a:r>
            <a:r>
              <a:rPr lang="en-US" altLang="nl-NL" sz="3600" b="1" dirty="0">
                <a:solidFill>
                  <a:srgbClr val="FFFFFF"/>
                </a:solidFill>
              </a:rPr>
              <a:t> zing van </a:t>
            </a:r>
            <a:r>
              <a:rPr lang="en-US" altLang="nl-NL" sz="3600" b="1" dirty="0" err="1">
                <a:solidFill>
                  <a:srgbClr val="FFFFFF"/>
                </a:solidFill>
              </a:rPr>
              <a:t>Uw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grote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trouw</a:t>
            </a:r>
            <a:r>
              <a:rPr lang="en-US" altLang="nl-NL" sz="3600" b="1" dirty="0">
                <a:solidFill>
                  <a:srgbClr val="FFFFFF"/>
                </a:solidFill>
              </a:rPr>
              <a:t>!</a:t>
            </a:r>
            <a:endParaRPr lang="nl-NL" altLang="nl-NL" sz="3600" b="1" dirty="0">
              <a:solidFill>
                <a:srgbClr val="FFFFFF"/>
              </a:solidFill>
            </a:endParaRPr>
          </a:p>
        </p:txBody>
      </p:sp>
      <p:sp>
        <p:nvSpPr>
          <p:cNvPr id="4099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836" y="3386319"/>
            <a:ext cx="3696345" cy="205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27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0"/>
            <a:ext cx="90364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Ontwaak</a:t>
            </a:r>
            <a:r>
              <a:rPr lang="en-US" altLang="nl-NL" sz="3600" b="1" dirty="0">
                <a:solidFill>
                  <a:srgbClr val="FFFFFF"/>
                </a:solidFill>
              </a:rPr>
              <a:t>,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verhef</a:t>
            </a:r>
            <a:r>
              <a:rPr lang="en-US" altLang="nl-NL" sz="3600" b="1" dirty="0">
                <a:solidFill>
                  <a:srgbClr val="FFFFFF"/>
                </a:solidFill>
              </a:rPr>
              <a:t> je stem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prijs</a:t>
            </a:r>
            <a:r>
              <a:rPr lang="en-US" altLang="nl-NL" sz="3600" b="1" dirty="0">
                <a:solidFill>
                  <a:srgbClr val="FFFFFF"/>
                </a:solidFill>
              </a:rPr>
              <a:t> God en </a:t>
            </a:r>
            <a:r>
              <a:rPr lang="en-US" altLang="nl-NL" sz="3600" b="1" dirty="0" err="1">
                <a:solidFill>
                  <a:srgbClr val="FFFFFF"/>
                </a:solidFill>
              </a:rPr>
              <a:t>juich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voor</a:t>
            </a:r>
            <a:r>
              <a:rPr lang="en-US" altLang="nl-NL" sz="3600" b="1" dirty="0">
                <a:solidFill>
                  <a:srgbClr val="FFFFFF"/>
                </a:solidFill>
              </a:rPr>
              <a:t> Hem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zing nu met de </a:t>
            </a:r>
            <a:r>
              <a:rPr lang="en-US" altLang="nl-NL" sz="3600" b="1" dirty="0" err="1">
                <a:solidFill>
                  <a:srgbClr val="FFFFFF"/>
                </a:solidFill>
              </a:rPr>
              <a:t>schepping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mee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mijn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ziel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verheerlijk</a:t>
            </a:r>
            <a:r>
              <a:rPr lang="en-US" altLang="nl-NL" sz="3600" b="1" dirty="0">
                <a:solidFill>
                  <a:srgbClr val="FFFFFF"/>
                </a:solidFill>
              </a:rPr>
              <a:t> Hem!</a:t>
            </a: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3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kstvak 1"/>
          <p:cNvSpPr txBox="1">
            <a:spLocks noChangeArrowheads="1"/>
          </p:cNvSpPr>
          <p:nvPr/>
        </p:nvSpPr>
        <p:spPr bwMode="auto">
          <a:xfrm>
            <a:off x="0" y="-3428"/>
            <a:ext cx="91099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Ontwaak</a:t>
            </a:r>
            <a:r>
              <a:rPr lang="en-US" altLang="nl-NL" sz="3600" b="1" dirty="0">
                <a:solidFill>
                  <a:srgbClr val="FFFFFF"/>
                </a:solidFill>
              </a:rPr>
              <a:t>,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verhef</a:t>
            </a:r>
            <a:r>
              <a:rPr lang="en-US" altLang="nl-NL" sz="3600" b="1" dirty="0">
                <a:solidFill>
                  <a:srgbClr val="FFFFFF"/>
                </a:solidFill>
              </a:rPr>
              <a:t> je stem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prijs</a:t>
            </a:r>
            <a:r>
              <a:rPr lang="en-US" altLang="nl-NL" sz="3600" b="1" dirty="0">
                <a:solidFill>
                  <a:srgbClr val="FFFFFF"/>
                </a:solidFill>
              </a:rPr>
              <a:t> God en </a:t>
            </a:r>
            <a:r>
              <a:rPr lang="en-US" altLang="nl-NL" sz="3600" b="1" dirty="0" err="1">
                <a:solidFill>
                  <a:srgbClr val="FFFFFF"/>
                </a:solidFill>
              </a:rPr>
              <a:t>juich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voor</a:t>
            </a:r>
            <a:r>
              <a:rPr lang="en-US" altLang="nl-NL" sz="3600" b="1" dirty="0">
                <a:solidFill>
                  <a:srgbClr val="FFFFFF"/>
                </a:solidFill>
              </a:rPr>
              <a:t> Hem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zing nu met de </a:t>
            </a:r>
            <a:r>
              <a:rPr lang="en-US" altLang="nl-NL" sz="3600" b="1" dirty="0" err="1">
                <a:solidFill>
                  <a:srgbClr val="FFFFFF"/>
                </a:solidFill>
              </a:rPr>
              <a:t>schepping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mee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 err="1">
                <a:solidFill>
                  <a:srgbClr val="FFFFFF"/>
                </a:solidFill>
              </a:rPr>
              <a:t>mijn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ziel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verheerlijk</a:t>
            </a:r>
            <a:r>
              <a:rPr lang="en-US" altLang="nl-NL" sz="3600" b="1" dirty="0">
                <a:solidFill>
                  <a:srgbClr val="FFFFFF"/>
                </a:solidFill>
              </a:rPr>
              <a:t> Hem!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8388424" y="6176857"/>
            <a:ext cx="36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FFFFFF"/>
                </a:solidFill>
              </a:rPr>
              <a:t>*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556" y="3717032"/>
            <a:ext cx="41148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122068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214</Words>
  <Application>Microsoft Office PowerPoint</Application>
  <PresentationFormat>Diavoorstelling (4:3)</PresentationFormat>
  <Paragraphs>49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1_Standaardontwerp</vt:lpstr>
      <vt:lpstr>Ontwaak,  verhef je stem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Droom, durf, doe en deel</dc:title>
  <dc:creator>Erna</dc:creator>
  <cp:lastModifiedBy>Lisette Bonte</cp:lastModifiedBy>
  <cp:revision>10</cp:revision>
  <dcterms:created xsi:type="dcterms:W3CDTF">2017-05-19T12:25:10Z</dcterms:created>
  <dcterms:modified xsi:type="dcterms:W3CDTF">2023-01-28T13:36:43Z</dcterms:modified>
</cp:coreProperties>
</file>