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1" r:id="rId2"/>
    <p:sldId id="295" r:id="rId3"/>
    <p:sldId id="312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5-5-2023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5FE2F1-4C72-4AAB-A600-D07DD6363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365104"/>
            <a:ext cx="9144000" cy="1468437"/>
          </a:xfrm>
        </p:spPr>
        <p:txBody>
          <a:bodyPr/>
          <a:lstStyle/>
          <a:p>
            <a:pPr eaLnBrk="1" hangingPunct="1"/>
            <a: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Agnus Dei</a:t>
            </a:r>
          </a:p>
        </p:txBody>
      </p:sp>
      <p:pic>
        <p:nvPicPr>
          <p:cNvPr id="5" name="Afbeelding 4" descr="Afbeelding met tekst, tekening&#10;&#10;Automatisch gegenereerde beschrijving">
            <a:extLst>
              <a:ext uri="{FF2B5EF4-FFF2-40B4-BE49-F238E27FC236}">
                <a16:creationId xmlns:a16="http://schemas.microsoft.com/office/drawing/2014/main" id="{7EFD02EE-6A16-48C1-9878-C6559BF37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664" y="1514098"/>
            <a:ext cx="2200672" cy="2200672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5B67458E-10E9-1844-5F06-E4124BF21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Halleluia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Halleluia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For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Lord God </a:t>
            </a:r>
            <a:r>
              <a:rPr lang="nl-NL" altLang="nl-NL" sz="3600" b="1" dirty="0" err="1"/>
              <a:t>Almighty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Halleluia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halleluia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For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Lord God </a:t>
            </a:r>
            <a:r>
              <a:rPr lang="nl-NL" altLang="nl-NL" sz="3600" b="1" dirty="0" err="1"/>
              <a:t>Almighty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Halleluia</a:t>
            </a:r>
            <a:endParaRPr lang="nl-NL" altLang="nl-NL" sz="3600" b="1" dirty="0"/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4077072"/>
            <a:ext cx="69847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Halleluja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Want de Heer God, de Almachtige, regeert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Lord God </a:t>
            </a:r>
            <a:r>
              <a:rPr lang="nl-NL" altLang="nl-NL" sz="3600" b="1" dirty="0" err="1"/>
              <a:t>Almighty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holy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Lord God </a:t>
            </a:r>
            <a:r>
              <a:rPr lang="nl-NL" altLang="nl-NL" sz="3600" b="1" dirty="0" err="1"/>
              <a:t>Almighty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Amen</a:t>
            </a:r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59766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Heilig bent U, Heer God, Almachtige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Waardig is het Lam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12108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Halleluia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halleluia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For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Lord God </a:t>
            </a:r>
            <a:r>
              <a:rPr lang="nl-NL" altLang="nl-NL" sz="3600" b="1" dirty="0" err="1"/>
              <a:t>Almighty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Halleluia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halleluia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For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Lord God </a:t>
            </a:r>
            <a:r>
              <a:rPr lang="nl-NL" altLang="nl-NL" sz="3600" b="1" dirty="0" err="1"/>
              <a:t>Almighty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reigns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Halleluia</a:t>
            </a:r>
            <a:endParaRPr lang="nl-NL" altLang="nl-NL" sz="3600" b="1" dirty="0"/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4077072"/>
            <a:ext cx="69847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Halleluja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Want de Heer God, de Almachtige, regeert</a:t>
            </a:r>
          </a:p>
        </p:txBody>
      </p:sp>
    </p:spTree>
    <p:extLst>
      <p:ext uri="{BB962C8B-B14F-4D97-AF65-F5344CB8AC3E}">
        <p14:creationId xmlns:p14="http://schemas.microsoft.com/office/powerpoint/2010/main" val="158992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Lord God </a:t>
            </a:r>
            <a:r>
              <a:rPr lang="nl-NL" altLang="nl-NL" sz="3600" b="1" dirty="0" err="1"/>
              <a:t>Almighty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holy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Lord God </a:t>
            </a:r>
            <a:r>
              <a:rPr lang="nl-NL" altLang="nl-NL" sz="3600" b="1" dirty="0" err="1"/>
              <a:t>Almighty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holy</a:t>
            </a:r>
            <a:endParaRPr lang="nl-NL" altLang="nl-NL" sz="3600" b="1" dirty="0"/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Heilig bent U, Heer God, Almachtige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Waardig is het Lam</a:t>
            </a:r>
          </a:p>
        </p:txBody>
      </p:sp>
    </p:spTree>
    <p:extLst>
      <p:ext uri="{BB962C8B-B14F-4D97-AF65-F5344CB8AC3E}">
        <p14:creationId xmlns:p14="http://schemas.microsoft.com/office/powerpoint/2010/main" val="196951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94" y="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Lord God </a:t>
            </a:r>
            <a:r>
              <a:rPr lang="nl-NL" altLang="nl-NL" sz="3600" b="1" dirty="0" err="1"/>
              <a:t>Almighty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worthy</a:t>
            </a:r>
            <a:r>
              <a:rPr lang="nl-NL" altLang="nl-NL" sz="3600" b="1" dirty="0"/>
              <a:t> is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Lamb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are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…</a:t>
            </a:r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74BFC742-C38C-4DD7-A979-B2812A7CA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Heilig bent U, Heer God, Almachtige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Waardig is het Lam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07E01B6-BC89-4376-B257-935969C4CB85}"/>
              </a:ext>
            </a:extLst>
          </p:cNvPr>
          <p:cNvSpPr txBox="1"/>
          <p:nvPr/>
        </p:nvSpPr>
        <p:spPr>
          <a:xfrm>
            <a:off x="8244408" y="602128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401348467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221</Words>
  <Application>Microsoft Office PowerPoint</Application>
  <PresentationFormat>Diavoorstelling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1_Standaardontwerp</vt:lpstr>
      <vt:lpstr>Agnus Dei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94</cp:revision>
  <dcterms:created xsi:type="dcterms:W3CDTF">2010-03-11T17:17:14Z</dcterms:created>
  <dcterms:modified xsi:type="dcterms:W3CDTF">2023-05-05T12:05:44Z</dcterms:modified>
</cp:coreProperties>
</file>