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70" r:id="rId2"/>
    <p:sldId id="620" r:id="rId3"/>
    <p:sldId id="594" r:id="rId4"/>
    <p:sldId id="595" r:id="rId5"/>
    <p:sldId id="596" r:id="rId6"/>
    <p:sldId id="597" r:id="rId7"/>
    <p:sldId id="598" r:id="rId8"/>
    <p:sldId id="599" r:id="rId9"/>
    <p:sldId id="600" r:id="rId10"/>
    <p:sldId id="601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3AAC6A9-C95F-4CB1-982D-FBA817BD92B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724400"/>
            <a:ext cx="9144000" cy="1009650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Omdat ik geloof</a:t>
            </a:r>
          </a:p>
        </p:txBody>
      </p:sp>
      <p:pic>
        <p:nvPicPr>
          <p:cNvPr id="87044" name="Afbeelding 2" descr="Afbeelding met lucht, buiten, berg, wolken&#10;&#10;Automatisch gegenereerde beschrijving">
            <a:extLst>
              <a:ext uri="{FF2B5EF4-FFF2-40B4-BE49-F238E27FC236}">
                <a16:creationId xmlns:a16="http://schemas.microsoft.com/office/drawing/2014/main" id="{6693BB8C-F3DD-4893-B89A-79A8DF046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75" y="1412875"/>
            <a:ext cx="43370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D1B89674-37A6-9280-690C-7866995B01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6">
            <a:extLst>
              <a:ext uri="{FF2B5EF4-FFF2-40B4-BE49-F238E27FC236}">
                <a16:creationId xmlns:a16="http://schemas.microsoft.com/office/drawing/2014/main" id="{90832073-CAC4-455F-81CB-F0F2F31E4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De glorie, aanbidding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De lof en de 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Aan Jezus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Omdat ik geloof…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b="1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Heilig, heilig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Heilig Lam van God</a:t>
            </a:r>
          </a:p>
        </p:txBody>
      </p:sp>
      <p:sp>
        <p:nvSpPr>
          <p:cNvPr id="96259" name="Tekstvak 1">
            <a:extLst>
              <a:ext uri="{FF2B5EF4-FFF2-40B4-BE49-F238E27FC236}">
                <a16:creationId xmlns:a16="http://schemas.microsoft.com/office/drawing/2014/main" id="{C6386F40-FCB0-4486-B2A1-8F74E536F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813" y="6262688"/>
            <a:ext cx="431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>
                <a:solidFill>
                  <a:srgbClr val="FFFFFF"/>
                </a:solidFill>
              </a:rPr>
              <a:t>*</a:t>
            </a:r>
          </a:p>
        </p:txBody>
      </p:sp>
      <p:pic>
        <p:nvPicPr>
          <p:cNvPr id="96260" name="Afbeelding 3" descr="Afbeelding met buiten, zonsondergang, zanderig&#10;&#10;Automatisch gegenereerde beschrijving">
            <a:extLst>
              <a:ext uri="{FF2B5EF4-FFF2-40B4-BE49-F238E27FC236}">
                <a16:creationId xmlns:a16="http://schemas.microsoft.com/office/drawing/2014/main" id="{33DD0DC5-7D02-40FB-925C-2C2CE3DE2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598738"/>
            <a:ext cx="2854325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6">
            <a:extLst>
              <a:ext uri="{FF2B5EF4-FFF2-40B4-BE49-F238E27FC236}">
                <a16:creationId xmlns:a16="http://schemas.microsoft.com/office/drawing/2014/main" id="{0D96E755-ADC8-4AB0-A409-406A233A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Ik geloof in God de Vader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Ik geloof in God de Zoon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In de </a:t>
            </a:r>
            <a:r>
              <a:rPr lang="nl-NL" altLang="nl-NL" sz="3600" b="1" dirty="0" err="1">
                <a:solidFill>
                  <a:srgbClr val="FFFFFF"/>
                </a:solidFill>
              </a:rPr>
              <a:t>Heil’ge</a:t>
            </a:r>
            <a:r>
              <a:rPr lang="nl-NL" altLang="nl-NL" sz="3600" b="1" dirty="0">
                <a:solidFill>
                  <a:srgbClr val="FFFFFF"/>
                </a:solidFill>
              </a:rPr>
              <a:t> Geest, de Trooster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drie-enig God, eeuwig is Zijn troon</a:t>
            </a:r>
          </a:p>
        </p:txBody>
      </p:sp>
      <p:pic>
        <p:nvPicPr>
          <p:cNvPr id="88067" name="Afbeelding 6" descr="Afbeelding met tekst, illustratie, vectorafbeeldingen, spiraalveer&#10;&#10;Automatisch gegenereerde beschrijving">
            <a:extLst>
              <a:ext uri="{FF2B5EF4-FFF2-40B4-BE49-F238E27FC236}">
                <a16:creationId xmlns:a16="http://schemas.microsoft.com/office/drawing/2014/main" id="{8FA892DB-E20E-4139-9841-C46646098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3573463"/>
            <a:ext cx="24765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2D7CFCE-452F-4A42-94C5-4B490A6FE671}"/>
              </a:ext>
            </a:extLst>
          </p:cNvPr>
          <p:cNvSpPr txBox="1"/>
          <p:nvPr/>
        </p:nvSpPr>
        <p:spPr>
          <a:xfrm>
            <a:off x="4175956" y="324433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Vader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9BB8694-D8AB-4F42-8A2A-87346038B96B}"/>
              </a:ext>
            </a:extLst>
          </p:cNvPr>
          <p:cNvSpPr txBox="1"/>
          <p:nvPr/>
        </p:nvSpPr>
        <p:spPr>
          <a:xfrm>
            <a:off x="5810250" y="551723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Zoon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85561BB-E462-4D65-AEA0-C00C390675C6}"/>
              </a:ext>
            </a:extLst>
          </p:cNvPr>
          <p:cNvSpPr txBox="1"/>
          <p:nvPr/>
        </p:nvSpPr>
        <p:spPr>
          <a:xfrm>
            <a:off x="2402215" y="5336957"/>
            <a:ext cx="93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Heilige Geest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6">
            <a:extLst>
              <a:ext uri="{FF2B5EF4-FFF2-40B4-BE49-F238E27FC236}">
                <a16:creationId xmlns:a16="http://schemas.microsoft.com/office/drawing/2014/main" id="{E1722C1B-7F38-4F0F-89B8-C9D0610F0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Geboren uit de Maagd Maria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Is gestorven aan het kruis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Opgestaan en opgevaren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Bereid voor ons een hemels thuis</a:t>
            </a:r>
          </a:p>
        </p:txBody>
      </p:sp>
      <p:pic>
        <p:nvPicPr>
          <p:cNvPr id="89091" name="Afbeelding 2" descr="Afbeelding met zonsondergang&#10;&#10;Automatisch gegenereerde beschrijving">
            <a:extLst>
              <a:ext uri="{FF2B5EF4-FFF2-40B4-BE49-F238E27FC236}">
                <a16:creationId xmlns:a16="http://schemas.microsoft.com/office/drawing/2014/main" id="{02415947-A8C3-45E4-8856-75AF46858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16338"/>
            <a:ext cx="3878263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>
            <a:extLst>
              <a:ext uri="{FF2B5EF4-FFF2-40B4-BE49-F238E27FC236}">
                <a16:creationId xmlns:a16="http://schemas.microsoft.com/office/drawing/2014/main" id="{12FF758B-E155-4402-B86C-EC130C273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Heilig, heilig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Lam voor ons geslacht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Waardig, waardig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Heerlijkheid en macht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6">
            <a:extLst>
              <a:ext uri="{FF2B5EF4-FFF2-40B4-BE49-F238E27FC236}">
                <a16:creationId xmlns:a16="http://schemas.microsoft.com/office/drawing/2014/main" id="{CE603210-001D-447C-AD0C-7AFC4299E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De glorie, aanbidding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De lof en de 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Aan Jezus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Omdat ik geloof</a:t>
            </a:r>
          </a:p>
        </p:txBody>
      </p:sp>
      <p:pic>
        <p:nvPicPr>
          <p:cNvPr id="91139" name="Afbeelding 2" descr="Afbeelding met tekst, buiten, zonsondergang, lucht&#10;&#10;Automatisch gegenereerde beschrijving">
            <a:extLst>
              <a:ext uri="{FF2B5EF4-FFF2-40B4-BE49-F238E27FC236}">
                <a16:creationId xmlns:a16="http://schemas.microsoft.com/office/drawing/2014/main" id="{1FC825C6-D269-40C2-B727-B5B92CB70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806825"/>
            <a:ext cx="3259138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6">
            <a:extLst>
              <a:ext uri="{FF2B5EF4-FFF2-40B4-BE49-F238E27FC236}">
                <a16:creationId xmlns:a16="http://schemas.microsoft.com/office/drawing/2014/main" id="{D9A394D6-6A0B-4CAA-982B-F461CE97C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Ik geloof in een eeuwig leven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Met Zijn kostbaar bloed betaald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En dat wij als Zijn bruidsgemeente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Door Hem worden thuisgehaald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6">
            <a:extLst>
              <a:ext uri="{FF2B5EF4-FFF2-40B4-BE49-F238E27FC236}">
                <a16:creationId xmlns:a16="http://schemas.microsoft.com/office/drawing/2014/main" id="{8D5FA9D3-9CCA-459C-8DF4-B661B8C4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Heilig, heilig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Lam voor ons geslacht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Waardig, waardig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Heerlijkheid en macht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6">
            <a:extLst>
              <a:ext uri="{FF2B5EF4-FFF2-40B4-BE49-F238E27FC236}">
                <a16:creationId xmlns:a16="http://schemas.microsoft.com/office/drawing/2014/main" id="{3FF506C3-978A-4793-9EEB-346A460D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De glorie, aanbidding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De lof en de 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Aan Jezus de Heer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Omdat ik geloof</a:t>
            </a:r>
          </a:p>
        </p:txBody>
      </p:sp>
      <p:pic>
        <p:nvPicPr>
          <p:cNvPr id="94211" name="Afbeelding 2" descr="Afbeelding met silhouet, vervagen&#10;&#10;Automatisch gegenereerde beschrijving">
            <a:extLst>
              <a:ext uri="{FF2B5EF4-FFF2-40B4-BE49-F238E27FC236}">
                <a16:creationId xmlns:a16="http://schemas.microsoft.com/office/drawing/2014/main" id="{015D6AE7-B919-4CD2-B32B-0D24E551A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644900"/>
            <a:ext cx="3395662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6">
            <a:extLst>
              <a:ext uri="{FF2B5EF4-FFF2-40B4-BE49-F238E27FC236}">
                <a16:creationId xmlns:a16="http://schemas.microsoft.com/office/drawing/2014/main" id="{14680C4E-A8CD-4645-8454-F28F3D71A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7487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rgbClr val="FFFFFF"/>
                </a:solidFill>
              </a:rPr>
              <a:t>  </a:t>
            </a:r>
            <a:r>
              <a:rPr lang="nl-NL" altLang="nl-NL" sz="3600" b="1" dirty="0">
                <a:solidFill>
                  <a:srgbClr val="FFFFFF"/>
                </a:solidFill>
              </a:rPr>
              <a:t>Heilig, heilig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Lam voor ons geslacht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Waardig, waardig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rgbClr val="FFFFFF"/>
                </a:solidFill>
              </a:rPr>
              <a:t>  Heerlijkheid en macht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207</Words>
  <Application>Microsoft Office PowerPoint</Application>
  <PresentationFormat>Diavoorstelling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1_Standaardontwerp</vt:lpstr>
      <vt:lpstr>Omdat ik geloof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101</cp:revision>
  <dcterms:created xsi:type="dcterms:W3CDTF">2010-03-11T17:17:14Z</dcterms:created>
  <dcterms:modified xsi:type="dcterms:W3CDTF">2023-01-28T13:34:41Z</dcterms:modified>
</cp:coreProperties>
</file>