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560" r:id="rId2"/>
    <p:sldId id="561" r:id="rId3"/>
    <p:sldId id="562" r:id="rId4"/>
    <p:sldId id="563" r:id="rId5"/>
    <p:sldId id="564" r:id="rId6"/>
    <p:sldId id="593" r:id="rId7"/>
    <p:sldId id="566" r:id="rId8"/>
    <p:sldId id="618" r:id="rId9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70354794-03EF-425C-A56A-7C059CFBDD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9EC8C15-C8C7-4960-A246-321C7D6977D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5D91C0D-5D54-460E-AE7C-76F8CF9ED810}" type="datetime1">
              <a:rPr lang="nl-NL"/>
              <a:pPr>
                <a:defRPr/>
              </a:pPr>
              <a:t>28-1-2023</a:t>
            </a:fld>
            <a:endParaRPr lang="nl-NL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CDDE5D15-78F6-422F-87DA-0BFEC57C678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B0F80E2A-D69F-4186-8C81-C728878171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446E285-6C23-4335-B74D-74188C8CB63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8BD6A6A-3740-465A-BA42-6068EADDB1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594155-D1E5-4C0B-BEA0-23ED6B4A1811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56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70B276-6621-4A42-8430-2ECDC7D14A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25BB28-8046-4A81-9447-FFB3814B74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8BE412-8ECE-47A4-A021-83C3B13220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612AA-D463-4EAF-986B-9331E3B5FE4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26830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2D279A-1DCD-4EF8-A284-959EB83B8D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6DB042-7268-492D-A29F-2D074D67CC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0776F1-1E63-48A3-B6A9-6455005907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46AE3-8CED-4B73-A249-D2321FFCFCF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06494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2060C0-D1E2-44D3-A6DD-B7B762FE20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3664BF-3766-4C53-BED6-99EC3D4ECF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C6B4A2-8A3F-407C-B682-A55FD1E608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EF3BB-3089-481D-9428-DDC60055521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3585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E82506-2BB5-4F70-AE36-541E187579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688C07-53CC-451B-8E11-A4CCB4AF4B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563D75-37A0-400B-B155-E609338F91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FF85E-5BD5-4FBD-84C1-03342940CE8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7015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B0F4B9-0AA1-41AC-A37D-1FDA5DED46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516A60-C357-4CC4-8A32-EF50E9B4A1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EAB93AB-8E29-47AE-9E07-7C761D3DD1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394DB-53B5-43DF-9855-521985D5653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93527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4BF20C-FAAF-4891-81D9-DECE2CC5CA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682DC4-9EC4-449E-937C-9B6B3C4896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E24C1A-92B8-4351-A6DA-28CA77C958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B8589-5154-4A39-BF8A-47C3B28269F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925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87094A-F079-451C-8582-41D2DD36CE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C5C9F3E-1495-4494-9640-F8F5CEE05D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443D717-CC28-42B4-A972-3EE5AC81D7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23DC0-522F-4305-A3C8-E55FBF49752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1724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31EB938-AD33-467B-BBE1-36071DA627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152798D-57A1-4447-9543-8B6040ADCB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4F37FDF-2494-4C1C-BA87-5532EC162E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12C6B-CD96-4A00-9647-E579EAFAA79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84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51553B8-7351-4847-8586-4C419C41FA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04431A6-2F58-4839-8A48-1160542A6D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2EB0D37-4854-44DB-B37B-0C57080C87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42953-3335-4D72-9736-3392DF0C277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83588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19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8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19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542A84-B049-4C63-A60C-056796F115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93B126-32F3-41E1-B784-A2BC9478C4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2C1C85-3492-4647-BEB8-83F335E6FD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A8FE5-EC9A-4FDC-84F2-ECE1C07305B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52644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6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127DDA-14BA-4CDA-A3FD-B83B0A9957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0BAD47-3185-462D-8036-C26502691E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B81FB9-F45B-4EBC-AA60-A1822AC4A8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6837C-EE29-4B35-9BF6-0938E109F9B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396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5C29D1B-4DFC-4D82-B6B6-B0B1374A8A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DBF5B94-90A0-43B9-ADBF-06016C4ED8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43BE652-72A4-4C74-A58D-2444737F67B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EB376F4-C1DE-4A6E-8746-D7814E95552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E00BB6B-43CE-4F93-BDB6-470C9D92B13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EE3DFEC9-17F8-4A19-AC5B-EDBBA1D07046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6B4545C1-8551-4654-809C-296B15194860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4365625"/>
            <a:ext cx="9144000" cy="1468438"/>
          </a:xfrm>
        </p:spPr>
        <p:txBody>
          <a:bodyPr/>
          <a:lstStyle/>
          <a:p>
            <a:pPr eaLnBrk="1" hangingPunct="1"/>
            <a:r>
              <a:rPr lang="nl-NL" altLang="nl-NL" sz="6000" b="1" dirty="0">
                <a:solidFill>
                  <a:schemeClr val="tx1"/>
                </a:solidFill>
                <a:cs typeface="Arial" panose="020B0604020202020204" pitchFamily="34" charset="0"/>
              </a:rPr>
              <a:t>Meer dan ooit</a:t>
            </a:r>
          </a:p>
        </p:txBody>
      </p:sp>
      <p:pic>
        <p:nvPicPr>
          <p:cNvPr id="31747" name="Picture 2">
            <a:extLst>
              <a:ext uri="{FF2B5EF4-FFF2-40B4-BE49-F238E27FC236}">
                <a16:creationId xmlns:a16="http://schemas.microsoft.com/office/drawing/2014/main" id="{0DBBED55-672D-49EC-89AD-3B0A516A4E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75" y="1844675"/>
            <a:ext cx="3651250" cy="216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Afbeelding 1" descr="Afbeelding met tekst, vectorafbeeldingen&#10;&#10;Automatisch gegenereerde beschrijving">
            <a:extLst>
              <a:ext uri="{FF2B5EF4-FFF2-40B4-BE49-F238E27FC236}">
                <a16:creationId xmlns:a16="http://schemas.microsoft.com/office/drawing/2014/main" id="{84AE8BA4-C25B-B609-AF11-ECAA303CEA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04326"/>
            <a:ext cx="1440160" cy="13933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6">
            <a:extLst>
              <a:ext uri="{FF2B5EF4-FFF2-40B4-BE49-F238E27FC236}">
                <a16:creationId xmlns:a16="http://schemas.microsoft.com/office/drawing/2014/main" id="{9B0E139A-5B9B-4105-AD49-28DDFA6F6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3999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>
                <a:solidFill>
                  <a:srgbClr val="FFFFFF"/>
                </a:solidFill>
              </a:rPr>
              <a:t>Meer dan rijkdom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meer dan macht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meer dan schoonheid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van sterren in de nacht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meer dan wijsheid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die deze wereld kent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is het waard te weten wie U bent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6">
            <a:extLst>
              <a:ext uri="{FF2B5EF4-FFF2-40B4-BE49-F238E27FC236}">
                <a16:creationId xmlns:a16="http://schemas.microsoft.com/office/drawing/2014/main" id="{DC3E2548-F315-457E-BC01-B018B39E31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meer dan zilver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meer dan goud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meer dan schatten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door iemand ooit aanschouwd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meer dan dat zo eindeloos veel meer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is de prijs die U betaalde Heer  </a:t>
            </a:r>
          </a:p>
        </p:txBody>
      </p:sp>
      <p:pic>
        <p:nvPicPr>
          <p:cNvPr id="33795" name="Afbeelding 1">
            <a:extLst>
              <a:ext uri="{FF2B5EF4-FFF2-40B4-BE49-F238E27FC236}">
                <a16:creationId xmlns:a16="http://schemas.microsoft.com/office/drawing/2014/main" id="{6C58E0DF-7CC3-42C5-963A-4F0AD482C7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32656"/>
            <a:ext cx="3113088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6">
            <a:extLst>
              <a:ext uri="{FF2B5EF4-FFF2-40B4-BE49-F238E27FC236}">
                <a16:creationId xmlns:a16="http://schemas.microsoft.com/office/drawing/2014/main" id="{7932AB54-9A99-44A8-93BC-252291733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748712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>
                <a:solidFill>
                  <a:srgbClr val="FFFFFF"/>
                </a:solidFill>
              </a:rPr>
              <a:t>In een graf verborgen door een steen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toen U zich gaf verworpen en alleen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als een roos geplukt en weggegooid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nam U de straf en dacht aan mij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meer dan ooit</a:t>
            </a:r>
          </a:p>
        </p:txBody>
      </p:sp>
      <p:pic>
        <p:nvPicPr>
          <p:cNvPr id="34819" name="Picture 2">
            <a:extLst>
              <a:ext uri="{FF2B5EF4-FFF2-40B4-BE49-F238E27FC236}">
                <a16:creationId xmlns:a16="http://schemas.microsoft.com/office/drawing/2014/main" id="{BEEA1007-F796-4DFC-BBA1-1CBA2B46F3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3860800"/>
            <a:ext cx="3097213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6">
            <a:extLst>
              <a:ext uri="{FF2B5EF4-FFF2-40B4-BE49-F238E27FC236}">
                <a16:creationId xmlns:a16="http://schemas.microsoft.com/office/drawing/2014/main" id="{FC5460E4-DF14-41CA-BD09-54AECC57A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748713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>
                <a:solidFill>
                  <a:srgbClr val="FFFFFF"/>
                </a:solidFill>
              </a:rPr>
              <a:t>Meer dan rijkdom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meer dan macht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meer dan schoonheid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van sterren in de nacht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meer dan wijsheid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die deze wereld kent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is het waard te weten wie U bent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6">
            <a:extLst>
              <a:ext uri="{FF2B5EF4-FFF2-40B4-BE49-F238E27FC236}">
                <a16:creationId xmlns:a16="http://schemas.microsoft.com/office/drawing/2014/main" id="{DC3E2548-F315-457E-BC01-B018B39E31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meer dan zilver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meer dan goud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meer dan schatten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door iemand ooit aanschouwd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meer dan dat zo eindeloos veel meer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is de prijs die U betaalde Heer  </a:t>
            </a:r>
          </a:p>
        </p:txBody>
      </p:sp>
      <p:pic>
        <p:nvPicPr>
          <p:cNvPr id="33795" name="Afbeelding 1">
            <a:extLst>
              <a:ext uri="{FF2B5EF4-FFF2-40B4-BE49-F238E27FC236}">
                <a16:creationId xmlns:a16="http://schemas.microsoft.com/office/drawing/2014/main" id="{6C58E0DF-7CC3-42C5-963A-4F0AD482C7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32656"/>
            <a:ext cx="3113088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3498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6">
            <a:extLst>
              <a:ext uri="{FF2B5EF4-FFF2-40B4-BE49-F238E27FC236}">
                <a16:creationId xmlns:a16="http://schemas.microsoft.com/office/drawing/2014/main" id="{E088527B-A0BB-449B-90EB-D9CD0FF58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3" y="916"/>
            <a:ext cx="8748712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>
                <a:solidFill>
                  <a:srgbClr val="FFFFFF"/>
                </a:solidFill>
              </a:rPr>
              <a:t>In een graf verborgen door een steen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toen U zich gaf verworpen en alleen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als een roos geplukt en weggegooid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nam U de straf en dacht aan mij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meer dan ooit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6">
            <a:extLst>
              <a:ext uri="{FF2B5EF4-FFF2-40B4-BE49-F238E27FC236}">
                <a16:creationId xmlns:a16="http://schemas.microsoft.com/office/drawing/2014/main" id="{0C67A17C-96E8-4A85-ABDF-1F0C00C07A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63" y="44450"/>
            <a:ext cx="8748712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>
                <a:solidFill>
                  <a:srgbClr val="FFFFFF"/>
                </a:solidFill>
              </a:rPr>
              <a:t>  </a:t>
            </a:r>
          </a:p>
        </p:txBody>
      </p:sp>
      <p:sp>
        <p:nvSpPr>
          <p:cNvPr id="38916" name="Rechthoek 1">
            <a:extLst>
              <a:ext uri="{FF2B5EF4-FFF2-40B4-BE49-F238E27FC236}">
                <a16:creationId xmlns:a16="http://schemas.microsoft.com/office/drawing/2014/main" id="{640F8F7A-5421-4E79-912F-B23182A58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3275" y="6162675"/>
            <a:ext cx="3635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>
                <a:solidFill>
                  <a:srgbClr val="FFFFFF"/>
                </a:solidFill>
              </a:rPr>
              <a:t>*</a:t>
            </a:r>
          </a:p>
        </p:txBody>
      </p:sp>
      <p:pic>
        <p:nvPicPr>
          <p:cNvPr id="3" name="Afbeelding 2" descr="Afbeelding met tekst&#10;&#10;Automatisch gegenereerde beschrijving">
            <a:extLst>
              <a:ext uri="{FF2B5EF4-FFF2-40B4-BE49-F238E27FC236}">
                <a16:creationId xmlns:a16="http://schemas.microsoft.com/office/drawing/2014/main" id="{64B234C9-1047-45DC-B719-AC8C873D08A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88" r="12988"/>
          <a:stretch/>
        </p:blipFill>
        <p:spPr>
          <a:xfrm>
            <a:off x="878042" y="622002"/>
            <a:ext cx="7387915" cy="56139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217</Words>
  <Application>Microsoft Office PowerPoint</Application>
  <PresentationFormat>Diavoorstelling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1_Standaardontwerp</vt:lpstr>
      <vt:lpstr>Meer dan ooit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Erna</dc:creator>
  <cp:lastModifiedBy>Lisette Bonte</cp:lastModifiedBy>
  <cp:revision>104</cp:revision>
  <dcterms:created xsi:type="dcterms:W3CDTF">2010-03-11T17:17:14Z</dcterms:created>
  <dcterms:modified xsi:type="dcterms:W3CDTF">2023-01-28T13:34:01Z</dcterms:modified>
</cp:coreProperties>
</file>