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70" r:id="rId2"/>
    <p:sldId id="620" r:id="rId3"/>
    <p:sldId id="594" r:id="rId4"/>
    <p:sldId id="623" r:id="rId5"/>
    <p:sldId id="624" r:id="rId6"/>
    <p:sldId id="595" r:id="rId7"/>
    <p:sldId id="596" r:id="rId8"/>
    <p:sldId id="625" r:id="rId9"/>
    <p:sldId id="597" r:id="rId10"/>
    <p:sldId id="598" r:id="rId11"/>
    <p:sldId id="626" r:id="rId12"/>
    <p:sldId id="627" r:id="rId13"/>
    <p:sldId id="621" r:id="rId14"/>
    <p:sldId id="628" r:id="rId15"/>
    <p:sldId id="629" r:id="rId16"/>
    <p:sldId id="630" r:id="rId17"/>
    <p:sldId id="631" r:id="rId18"/>
    <p:sldId id="632" r:id="rId19"/>
    <p:sldId id="633" r:id="rId20"/>
    <p:sldId id="634" r:id="rId2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5-2-2023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3AAC6A9-C95F-4CB1-982D-FBA817BD92B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724400"/>
            <a:ext cx="9144000" cy="1009650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Kindermedley</a:t>
            </a:r>
          </a:p>
        </p:txBody>
      </p:sp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53FB8218-9616-E050-0043-62BDDCDA0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043131D0-A88F-6C23-7D93-EB61CCC1A3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5" b="13601"/>
          <a:stretch/>
        </p:blipFill>
        <p:spPr>
          <a:xfrm>
            <a:off x="1529916" y="1844824"/>
            <a:ext cx="6084168" cy="24642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6">
            <a:extLst>
              <a:ext uri="{FF2B5EF4-FFF2-40B4-BE49-F238E27FC236}">
                <a16:creationId xmlns:a16="http://schemas.microsoft.com/office/drawing/2014/main" id="{8D5FA9D3-9CCA-459C-8DF4-B661B8C4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Kneed mij Here God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Ook als het soms wel eens pijn doet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Kneed mij Here God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U weet precies hoe ik zijn moet</a:t>
            </a:r>
          </a:p>
        </p:txBody>
      </p:sp>
      <p:pic>
        <p:nvPicPr>
          <p:cNvPr id="3" name="Afbeelding 2" descr="Afbeelding met pottenbakkersschijf&#10;&#10;Automatisch gegenereerde beschrijving">
            <a:extLst>
              <a:ext uri="{FF2B5EF4-FFF2-40B4-BE49-F238E27FC236}">
                <a16:creationId xmlns:a16="http://schemas.microsoft.com/office/drawing/2014/main" id="{8ACA934C-B1D9-2C77-45EE-D8E073FBB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789040"/>
            <a:ext cx="4174219" cy="226689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6">
            <a:extLst>
              <a:ext uri="{FF2B5EF4-FFF2-40B4-BE49-F238E27FC236}">
                <a16:creationId xmlns:a16="http://schemas.microsoft.com/office/drawing/2014/main" id="{D9A394D6-6A0B-4CAA-982B-F461CE97C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Zoals klei in de hand van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pottenbakker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Zo ben jij in Mijn hand zegt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Zoals klei in de hand van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pottenbakker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Zo maak ik jou een vat tot mijn eer</a:t>
            </a:r>
          </a:p>
        </p:txBody>
      </p:sp>
    </p:spTree>
    <p:extLst>
      <p:ext uri="{BB962C8B-B14F-4D97-AF65-F5344CB8AC3E}">
        <p14:creationId xmlns:p14="http://schemas.microsoft.com/office/powerpoint/2010/main" val="244804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6">
            <a:extLst>
              <a:ext uri="{FF2B5EF4-FFF2-40B4-BE49-F238E27FC236}">
                <a16:creationId xmlns:a16="http://schemas.microsoft.com/office/drawing/2014/main" id="{8D5FA9D3-9CCA-459C-8DF4-B661B8C4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Kneed mij Here God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Ook als het soms wel eens pijn doet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Kneed mij Here God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U weet precies hoe ik zijn moet</a:t>
            </a:r>
          </a:p>
        </p:txBody>
      </p:sp>
    </p:spTree>
    <p:extLst>
      <p:ext uri="{BB962C8B-B14F-4D97-AF65-F5344CB8AC3E}">
        <p14:creationId xmlns:p14="http://schemas.microsoft.com/office/powerpoint/2010/main" val="376312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Maak een vrolijk geluid voor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Of je thuis bent of buiten op straat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Maak een vrolijk geluid voor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Met de bel van je fiets op de maat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C8D1D41-CDB1-12BF-6BC0-F8F92F4897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79"/>
          <a:stretch/>
        </p:blipFill>
        <p:spPr>
          <a:xfrm>
            <a:off x="3247173" y="3284984"/>
            <a:ext cx="2649654" cy="286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98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Want een vrolijk geluid maakt Hem blij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Doe je mee, want ook jij hoort erbij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Zing en fluit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Roep het uit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Maak een vrolijk geluid voor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Maak een vrolijk geluid voor de Heer</a:t>
            </a:r>
          </a:p>
        </p:txBody>
      </p:sp>
    </p:spTree>
    <p:extLst>
      <p:ext uri="{BB962C8B-B14F-4D97-AF65-F5344CB8AC3E}">
        <p14:creationId xmlns:p14="http://schemas.microsoft.com/office/powerpoint/2010/main" val="3920633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Maak een vrolijk geluid voor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Of je bruin bent of sproetig of blond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Maak een vrolijk geluid voor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Met je hand of je voet of je mond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8535432-ABBF-FFD5-D9EC-A8716E42E1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r="10625"/>
          <a:stretch/>
        </p:blipFill>
        <p:spPr>
          <a:xfrm>
            <a:off x="3173264" y="3429000"/>
            <a:ext cx="279747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55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Want een vrolijk geluid maakt Hem blij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Ben je ziek of gezond kom er bij!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Ook je 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is van 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Maak een vrolijk geluid voor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Maak een vrolijk geluid voor de Heer</a:t>
            </a:r>
          </a:p>
        </p:txBody>
      </p:sp>
    </p:spTree>
    <p:extLst>
      <p:ext uri="{BB962C8B-B14F-4D97-AF65-F5344CB8AC3E}">
        <p14:creationId xmlns:p14="http://schemas.microsoft.com/office/powerpoint/2010/main" val="1966450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Who’s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jungle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Who’s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sea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Who’s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universe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who’s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me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5053ACE-7C7C-827C-AAED-C92A13B40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890" y="3284984"/>
            <a:ext cx="2548220" cy="286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59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Well I say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J E S U S, YES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He’s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He’s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universe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The jungle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sea</a:t>
            </a:r>
            <a:endParaRPr lang="nl-NL" altLang="nl-NL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08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Who’s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jungle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Who’s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sea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Who’s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universe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who’s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me</a:t>
            </a:r>
          </a:p>
        </p:txBody>
      </p:sp>
    </p:spTree>
    <p:extLst>
      <p:ext uri="{BB962C8B-B14F-4D97-AF65-F5344CB8AC3E}">
        <p14:creationId xmlns:p14="http://schemas.microsoft.com/office/powerpoint/2010/main" val="199912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Heel gewoon zoals ik ben,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ben ik een kind van de Here God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Heel gewoon zoals ik ben,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ben ik een kind van God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Well I say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J E S U S, YES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He’s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 err="1">
                <a:solidFill>
                  <a:srgbClr val="FFFFFF"/>
                </a:solidFill>
              </a:rPr>
              <a:t>He’s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King of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universe</a:t>
            </a: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The jungle </a:t>
            </a:r>
            <a:r>
              <a:rPr lang="nl-NL" altLang="nl-NL" sz="3600" b="1" dirty="0" err="1">
                <a:solidFill>
                  <a:srgbClr val="FFFFFF"/>
                </a:solidFill>
              </a:rPr>
              <a:t>and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the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sea</a:t>
            </a:r>
            <a:endParaRPr lang="nl-NL" altLang="nl-NL" sz="3600" b="1" dirty="0">
              <a:solidFill>
                <a:srgbClr val="FFFFFF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38DD375-4C67-9BFB-5461-36F266AE2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6262688"/>
            <a:ext cx="43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*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52AD289-39BA-329F-4F5B-3217EADFC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933056"/>
            <a:ext cx="2597306" cy="217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6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6">
            <a:extLst>
              <a:ext uri="{FF2B5EF4-FFF2-40B4-BE49-F238E27FC236}">
                <a16:creationId xmlns:a16="http://schemas.microsoft.com/office/drawing/2014/main" id="{E1722C1B-7F38-4F0F-89B8-C9D0610F0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Als ik lach maak ik God blij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Als ik huil dan troost Hij mij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Voel ik me goed of juist heel rot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Ik blijf een kind, een kind van God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65F88C2-75DF-F9B4-C4AE-6402A1A262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27"/>
          <a:stretch/>
        </p:blipFill>
        <p:spPr>
          <a:xfrm>
            <a:off x="4860032" y="3861048"/>
            <a:ext cx="2919479" cy="20068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Heel gewoon zoals ik ben,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ben ik een kind van de Here God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Heel gewoon zoals ik ben,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ben ik een kind van God</a:t>
            </a:r>
          </a:p>
        </p:txBody>
      </p:sp>
    </p:spTree>
    <p:extLst>
      <p:ext uri="{BB962C8B-B14F-4D97-AF65-F5344CB8AC3E}">
        <p14:creationId xmlns:p14="http://schemas.microsoft.com/office/powerpoint/2010/main" val="191416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6">
            <a:extLst>
              <a:ext uri="{FF2B5EF4-FFF2-40B4-BE49-F238E27FC236}">
                <a16:creationId xmlns:a16="http://schemas.microsoft.com/office/drawing/2014/main" id="{E1722C1B-7F38-4F0F-89B8-C9D0610F0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Als ik lach maak ik God blij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Als ik huil dan troost Hij mij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Voel ik me goed of juist heel rot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Ik blijf een kind, een kind van God</a:t>
            </a:r>
          </a:p>
        </p:txBody>
      </p:sp>
    </p:spTree>
    <p:extLst>
      <p:ext uri="{BB962C8B-B14F-4D97-AF65-F5344CB8AC3E}">
        <p14:creationId xmlns:p14="http://schemas.microsoft.com/office/powerpoint/2010/main" val="258093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Is je deur nog op slot?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Is je deur nog op slot?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Van je </a:t>
            </a:r>
            <a:r>
              <a:rPr lang="nl-NL" altLang="nl-NL" sz="3600" b="1" dirty="0" err="1">
                <a:solidFill>
                  <a:srgbClr val="FFFFFF"/>
                </a:solidFill>
              </a:rPr>
              <a:t>krr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krr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krr</a:t>
            </a:r>
            <a:r>
              <a:rPr lang="nl-NL" altLang="nl-NL" sz="3600" b="1" dirty="0">
                <a:solidFill>
                  <a:srgbClr val="FFFFFF"/>
                </a:solidFill>
              </a:rPr>
              <a:t>, doe ‘m open voor God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Want de Heer wil bij je wonen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En dan ben je nooit alleen</a:t>
            </a:r>
          </a:p>
        </p:txBody>
      </p:sp>
      <p:pic>
        <p:nvPicPr>
          <p:cNvPr id="3" name="Afbeelding 2" descr="Afbeelding met gebouw, metaalgoed, groen, houten&#10;&#10;Automatisch gegenereerde beschrijving">
            <a:extLst>
              <a:ext uri="{FF2B5EF4-FFF2-40B4-BE49-F238E27FC236}">
                <a16:creationId xmlns:a16="http://schemas.microsoft.com/office/drawing/2014/main" id="{43397D7B-E68E-F28D-E68B-C51C97FB1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32" y="3861048"/>
            <a:ext cx="3995936" cy="22477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6">
            <a:extLst>
              <a:ext uri="{FF2B5EF4-FFF2-40B4-BE49-F238E27FC236}">
                <a16:creationId xmlns:a16="http://schemas.microsoft.com/office/drawing/2014/main" id="{CE603210-001D-447C-AD0C-7AFC4299E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" y="0"/>
            <a:ext cx="874871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Je hart is net een huisje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waar het gezellig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Maar ‘t is er nog zo donker,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er is iets wat ik mis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77E9A66-9692-3727-CE90-05690E271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393453"/>
            <a:ext cx="2160240" cy="28510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Is je deur nog op slot?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Is je deur nog op slot?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Van je </a:t>
            </a:r>
            <a:r>
              <a:rPr lang="nl-NL" altLang="nl-NL" sz="3600" b="1" dirty="0" err="1">
                <a:solidFill>
                  <a:srgbClr val="FFFFFF"/>
                </a:solidFill>
              </a:rPr>
              <a:t>krr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krr</a:t>
            </a:r>
            <a:r>
              <a:rPr lang="nl-NL" altLang="nl-NL" sz="3600" b="1" dirty="0">
                <a:solidFill>
                  <a:srgbClr val="FFFFFF"/>
                </a:solidFill>
              </a:rPr>
              <a:t> </a:t>
            </a:r>
            <a:r>
              <a:rPr lang="nl-NL" altLang="nl-NL" sz="3600" b="1" dirty="0" err="1">
                <a:solidFill>
                  <a:srgbClr val="FFFFFF"/>
                </a:solidFill>
              </a:rPr>
              <a:t>krr</a:t>
            </a:r>
            <a:r>
              <a:rPr lang="nl-NL" altLang="nl-NL" sz="3600" b="1" dirty="0">
                <a:solidFill>
                  <a:srgbClr val="FFFFFF"/>
                </a:solidFill>
              </a:rPr>
              <a:t>, doe ‘m open voor God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Want de Heer wil bij je wonen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En dan ben je nooit alleen</a:t>
            </a:r>
          </a:p>
        </p:txBody>
      </p:sp>
    </p:spTree>
    <p:extLst>
      <p:ext uri="{BB962C8B-B14F-4D97-AF65-F5344CB8AC3E}">
        <p14:creationId xmlns:p14="http://schemas.microsoft.com/office/powerpoint/2010/main" val="245870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6">
            <a:extLst>
              <a:ext uri="{FF2B5EF4-FFF2-40B4-BE49-F238E27FC236}">
                <a16:creationId xmlns:a16="http://schemas.microsoft.com/office/drawing/2014/main" id="{D9A394D6-6A0B-4CAA-982B-F461CE97C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Zoals klei in de hand van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pottenbakker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Zo ben jij in Mijn hand zegt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Zoals klei in de hand van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pottenbakker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Zo maak ik jou een vat tot mijn eer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655</Words>
  <Application>Microsoft Office PowerPoint</Application>
  <PresentationFormat>Diavoorstelling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Calibri</vt:lpstr>
      <vt:lpstr>1_Standaardontwerp</vt:lpstr>
      <vt:lpstr>Kindermedley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106</cp:revision>
  <dcterms:created xsi:type="dcterms:W3CDTF">2010-03-11T17:17:14Z</dcterms:created>
  <dcterms:modified xsi:type="dcterms:W3CDTF">2023-02-05T13:47:16Z</dcterms:modified>
</cp:coreProperties>
</file>