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73" r:id="rId3"/>
    <p:sldId id="269" r:id="rId4"/>
    <p:sldId id="258" r:id="rId5"/>
    <p:sldId id="270" r:id="rId6"/>
    <p:sldId id="271" r:id="rId7"/>
    <p:sldId id="274" r:id="rId8"/>
    <p:sldId id="27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006D4-ACAA-46AC-92F9-9720A640E1FB}" type="datetimeFigureOut">
              <a:rPr lang="nl-NL" smtClean="0"/>
              <a:t>28-1-2023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A1E23-C342-41A3-96B1-AA842A3A26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93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9B98AE-E100-4605-AFD1-638171834026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9B98AE-E100-4605-AFD1-638171834026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9B98AE-E100-4605-AFD1-638171834026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9B98AE-E100-4605-AFD1-638171834026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9B98AE-E100-4605-AFD1-638171834026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 </a:t>
            </a:r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9B98AE-E100-4605-AFD1-638171834026}" type="slidenum">
              <a:rPr lang="nl-NL" altLang="nl-NL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nl-NL" altLang="nl-NL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3DBB3BE-FA27-424F-A165-E0CD9E66AF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88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97924DF-4BBC-4FD4-900C-F49B7FDC65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28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45B51F1-4FC6-4348-A001-ACF0E83429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5BE3DE2-232F-4517-ABA2-0EBDD9DAB9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09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5EF0577-F526-45D8-9FBE-0B0709FD67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28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49791F1-3307-4E09-84C3-DB2B3ADCD62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4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7D1F278-8FE7-4731-9274-0244B262FF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71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41EC590-7705-4DCD-A838-B7F2FEF203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37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06078E-65E0-484C-A545-1E0DDF16EE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243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C246F7-2518-41E7-BCD8-0011C8973E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64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E4976C1-36E4-45BB-9609-BCE278DEB1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10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A8A8E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9BE91-2759-476D-A5EA-39D9367D5FB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242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437112"/>
            <a:ext cx="9144000" cy="1470025"/>
          </a:xfrm>
        </p:spPr>
        <p:txBody>
          <a:bodyPr/>
          <a:lstStyle/>
          <a:p>
            <a:pPr algn="ctr" eaLnBrk="1" hangingPunct="1"/>
            <a:r>
              <a:rPr lang="nl-NL" altLang="nl-NL" sz="6000" b="1" cap="none" dirty="0" err="1">
                <a:solidFill>
                  <a:schemeClr val="tx1"/>
                </a:solidFill>
                <a:cs typeface="Arial" pitchFamily="34" charset="0"/>
              </a:rPr>
              <a:t>African</a:t>
            </a:r>
            <a:r>
              <a:rPr lang="nl-NL" altLang="nl-NL" sz="6000" b="1" cap="none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nl-NL" altLang="nl-NL" sz="6000" b="1" cap="none" dirty="0" err="1">
                <a:solidFill>
                  <a:schemeClr val="tx1"/>
                </a:solidFill>
                <a:cs typeface="Arial" pitchFamily="34" charset="0"/>
              </a:rPr>
              <a:t>Lord’s</a:t>
            </a:r>
            <a:r>
              <a:rPr lang="nl-NL" altLang="nl-NL" sz="6000" b="1" cap="none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nl-NL" altLang="nl-NL" sz="6000" b="1" cap="none" dirty="0" err="1">
                <a:solidFill>
                  <a:schemeClr val="tx1"/>
                </a:solidFill>
                <a:cs typeface="Arial" pitchFamily="34" charset="0"/>
              </a:rPr>
              <a:t>Prayer</a:t>
            </a:r>
            <a:endParaRPr lang="nl-NL" altLang="nl-NL" sz="6000" b="1" cap="none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276" y="946365"/>
            <a:ext cx="2613447" cy="3263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835B581C-1597-87A6-9CA9-3CE2D63F1C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E2EEE458-0CCF-4DAF-B52F-BACD82C9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08"/>
            <a:ext cx="903649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Baba </a:t>
            </a:r>
            <a:r>
              <a:rPr lang="en-US" altLang="nl-NL" sz="3600" b="1" dirty="0" err="1">
                <a:solidFill>
                  <a:srgbClr val="FFFFFF"/>
                </a:solidFill>
              </a:rPr>
              <a:t>wethu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O se </a:t>
            </a:r>
            <a:r>
              <a:rPr lang="en-US" altLang="nl-NL" sz="3600" b="1" dirty="0" err="1">
                <a:solidFill>
                  <a:srgbClr val="FFFFFF"/>
                </a:solidFill>
              </a:rPr>
              <a:t>zul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widi</a:t>
            </a: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Our Father in heaven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Hallowed be Thy name!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125307B-8DAE-4495-A03F-F73DEA7C84F1}"/>
              </a:ext>
            </a:extLst>
          </p:cNvPr>
          <p:cNvSpPr txBox="1"/>
          <p:nvPr/>
        </p:nvSpPr>
        <p:spPr>
          <a:xfrm>
            <a:off x="3419872" y="763506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Vader</a:t>
            </a:r>
          </a:p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bent vrij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D71D07C-06F3-4A22-B523-188337B84626}"/>
              </a:ext>
            </a:extLst>
          </p:cNvPr>
          <p:cNvSpPr txBox="1"/>
          <p:nvPr/>
        </p:nvSpPr>
        <p:spPr>
          <a:xfrm>
            <a:off x="4427984" y="3573016"/>
            <a:ext cx="4446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Vader in de hemel </a:t>
            </a:r>
          </a:p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 naam worde geheiligd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0138A36-4DFF-46B8-84C0-E303187CD2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0" r="28076"/>
          <a:stretch/>
        </p:blipFill>
        <p:spPr>
          <a:xfrm>
            <a:off x="6444208" y="527005"/>
            <a:ext cx="1789842" cy="263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2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69850"/>
            <a:ext cx="903649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/>
              <a:t>Our Father in heaven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/>
              <a:t>  Hallowed be Thy name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/>
              <a:t>  Thy kingdom come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/>
              <a:t>  Thy will be done on earth as in heaven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/>
              <a:t>  Thy kingdom come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/>
              <a:t>  Thy will be done on earth as in heaven</a:t>
            </a:r>
            <a:r>
              <a:rPr lang="en-US" altLang="nl-NL" sz="36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87859" y="332656"/>
            <a:ext cx="8460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Vader in de hemel, Uw naam worde geheiligd Uw wil geschiede op aarde zoals in de hemel </a:t>
            </a:r>
          </a:p>
        </p:txBody>
      </p:sp>
    </p:spTree>
    <p:extLst>
      <p:ext uri="{BB962C8B-B14F-4D97-AF65-F5344CB8AC3E}">
        <p14:creationId xmlns:p14="http://schemas.microsoft.com/office/powerpoint/2010/main" val="342751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69850"/>
            <a:ext cx="903649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Our Father in heaven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Hallowed be Thy name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Give us today our daily bread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by Your hand we are fed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give us today our daily bread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by Your hand we are fed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547664" y="33265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Vader in de hemel, Uw naam worde geheiligd, geef ons heden ons dagelijks brood </a:t>
            </a:r>
          </a:p>
        </p:txBody>
      </p:sp>
    </p:spTree>
    <p:extLst>
      <p:ext uri="{BB962C8B-B14F-4D97-AF65-F5344CB8AC3E}">
        <p14:creationId xmlns:p14="http://schemas.microsoft.com/office/powerpoint/2010/main" val="357731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69850"/>
            <a:ext cx="9036496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Our Father in heaven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Hallowed be Thy name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Forgive our sin as we forgive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those who sin against us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forgive our sin as we forgive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those who sin against us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536824" y="188640"/>
            <a:ext cx="6499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Vader in de hemel, Uw naam worde geheiligd vergeef ons onze schuld zoals wij ook anderen vergeven</a:t>
            </a:r>
          </a:p>
        </p:txBody>
      </p:sp>
    </p:spTree>
    <p:extLst>
      <p:ext uri="{BB962C8B-B14F-4D97-AF65-F5344CB8AC3E}">
        <p14:creationId xmlns:p14="http://schemas.microsoft.com/office/powerpoint/2010/main" val="114733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1700808"/>
            <a:ext cx="90364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Our Father in heaven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Hallowed be Thy name …  </a:t>
            </a:r>
            <a:endParaRPr lang="en-US" altLang="nl-NL" sz="2800" b="1" dirty="0">
              <a:solidFill>
                <a:srgbClr val="FFFFFF"/>
              </a:solidFill>
            </a:endParaRP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059832" y="430956"/>
            <a:ext cx="5005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Vader in de hemel</a:t>
            </a:r>
          </a:p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 naam  worde geheiligd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235" y="3140968"/>
            <a:ext cx="1996135" cy="2498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47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1484784"/>
            <a:ext cx="903649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please save us from the time of trial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deliver us from evil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o, save us from the time of trial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deliver us from evil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b="1" dirty="0">
                <a:solidFill>
                  <a:srgbClr val="FFFFFF"/>
                </a:solidFill>
              </a:rPr>
              <a:t>   </a:t>
            </a:r>
            <a:r>
              <a:rPr lang="en-US" altLang="nl-NL" sz="3600" b="1" dirty="0">
                <a:solidFill>
                  <a:srgbClr val="FFFFFF"/>
                </a:solidFill>
              </a:rPr>
              <a:t>Kun </a:t>
            </a:r>
            <a:r>
              <a:rPr lang="en-US" altLang="nl-NL" sz="3600" b="1" dirty="0" err="1">
                <a:solidFill>
                  <a:srgbClr val="FFFFFF"/>
                </a:solidFill>
              </a:rPr>
              <a:t>xu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  <a:r>
              <a:rPr lang="en-US" altLang="nl-NL" sz="3600" b="1" dirty="0" err="1">
                <a:solidFill>
                  <a:srgbClr val="FFFFFF"/>
                </a:solidFill>
              </a:rPr>
              <a:t>sa</a:t>
            </a:r>
            <a:r>
              <a:rPr lang="en-US" altLang="nl-NL" sz="3600" b="1" dirty="0">
                <a:solidFill>
                  <a:srgbClr val="FFFFFF"/>
                </a:solidFill>
              </a:rPr>
              <a:t> baba… Baba </a:t>
            </a:r>
            <a:r>
              <a:rPr lang="en-US" altLang="nl-NL" sz="3600" b="1" dirty="0" err="1">
                <a:solidFill>
                  <a:srgbClr val="FFFFFF"/>
                </a:solidFill>
              </a:rPr>
              <a:t>wethu</a:t>
            </a:r>
            <a:r>
              <a:rPr lang="en-US" altLang="nl-NL" sz="36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399742" y="404664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leid ons niet in verzoeking </a:t>
            </a:r>
          </a:p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maar verlos ons van de boze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A9D2FCF-FE94-4D6F-A0DC-A81ACCE659E7}"/>
              </a:ext>
            </a:extLst>
          </p:cNvPr>
          <p:cNvSpPr txBox="1"/>
          <p:nvPr/>
        </p:nvSpPr>
        <p:spPr>
          <a:xfrm>
            <a:off x="3087561" y="5389348"/>
            <a:ext cx="492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is een vader… onze Vader</a:t>
            </a:r>
          </a:p>
        </p:txBody>
      </p:sp>
    </p:spTree>
    <p:extLst>
      <p:ext uri="{BB962C8B-B14F-4D97-AF65-F5344CB8AC3E}">
        <p14:creationId xmlns:p14="http://schemas.microsoft.com/office/powerpoint/2010/main" val="197846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0" y="69850"/>
            <a:ext cx="903649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Our Father in heaven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Hallowed be Thy name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l-NL" sz="3600" b="1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Yours is the kingdom, Yours the power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the glory forever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Yours is the kingdom, Yours the power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the glory forever …. AMEN!</a:t>
            </a:r>
          </a:p>
        </p:txBody>
      </p:sp>
      <p:sp>
        <p:nvSpPr>
          <p:cNvPr id="3075" name="AutoShape 4" descr="Afbeeldingsresultaat voor blije mensen strand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003649" y="200918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Vader in de hemel, Uw naam worde geheiligd, want van u is het koninkrijk en </a:t>
            </a:r>
          </a:p>
          <a:p>
            <a:r>
              <a:rPr lang="nl-N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kracht en de heerlijkheid … AMEN!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036004" y="5657671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*	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054472704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367</Words>
  <Application>Microsoft Office PowerPoint</Application>
  <PresentationFormat>Diavoorstelling (4:3)</PresentationFormat>
  <Paragraphs>87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1_Standaardontwerp</vt:lpstr>
      <vt:lpstr>African Lord’s Prayer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</dc:title>
  <dc:creator>Erna</dc:creator>
  <cp:lastModifiedBy>Lisette Bonte</cp:lastModifiedBy>
  <cp:revision>22</cp:revision>
  <dcterms:created xsi:type="dcterms:W3CDTF">2017-05-18T14:10:28Z</dcterms:created>
  <dcterms:modified xsi:type="dcterms:W3CDTF">2023-01-28T13:39:31Z</dcterms:modified>
</cp:coreProperties>
</file>