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70" r:id="rId2"/>
    <p:sldId id="620" r:id="rId3"/>
    <p:sldId id="621" r:id="rId4"/>
    <p:sldId id="622" r:id="rId5"/>
    <p:sldId id="623" r:id="rId6"/>
    <p:sldId id="624" r:id="rId7"/>
    <p:sldId id="625" r:id="rId8"/>
    <p:sldId id="626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3AAC6A9-C95F-4CB1-982D-FBA817BD92B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7" y="4437112"/>
            <a:ext cx="7489825" cy="1009650"/>
          </a:xfrm>
        </p:spPr>
        <p:txBody>
          <a:bodyPr/>
          <a:lstStyle/>
          <a:p>
            <a:pPr eaLnBrk="1" hangingPunct="1"/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We’ll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understand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it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better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by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by</a:t>
            </a:r>
            <a:endParaRPr lang="nl-NL" altLang="nl-NL" sz="6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Afbeelding 2" descr="Afbeelding met buiten, natuur, wolken, wolk&#10;&#10;Automatisch gegenereerde beschrijving">
            <a:extLst>
              <a:ext uri="{FF2B5EF4-FFF2-40B4-BE49-F238E27FC236}">
                <a16:creationId xmlns:a16="http://schemas.microsoft.com/office/drawing/2014/main" id="{944EC416-ABF9-D6C7-3022-024515BAF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864" y="742138"/>
            <a:ext cx="3972272" cy="2979204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142ADD97-E67A-D073-0137-9C8C62217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when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mornin</a:t>
            </a:r>
            <a:r>
              <a:rPr lang="nl-NL" altLang="nl-NL" sz="3600" b="1" dirty="0">
                <a:solidFill>
                  <a:srgbClr val="FFFFFF"/>
                </a:solidFill>
              </a:rPr>
              <a:t>’ </a:t>
            </a:r>
            <a:r>
              <a:rPr lang="nl-NL" altLang="nl-NL" sz="3600" b="1" dirty="0" err="1">
                <a:solidFill>
                  <a:srgbClr val="FFFFFF"/>
                </a:solidFill>
              </a:rPr>
              <a:t>comes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saints</a:t>
            </a:r>
            <a:r>
              <a:rPr lang="nl-NL" altLang="nl-NL" sz="3600" b="1" dirty="0">
                <a:solidFill>
                  <a:srgbClr val="FFFFFF"/>
                </a:solidFill>
              </a:rPr>
              <a:t> of God are </a:t>
            </a:r>
            <a:r>
              <a:rPr lang="nl-NL" altLang="nl-NL" sz="3600" b="1" dirty="0" err="1">
                <a:solidFill>
                  <a:srgbClr val="FFFFFF"/>
                </a:solidFill>
              </a:rPr>
              <a:t>gathered</a:t>
            </a:r>
            <a:r>
              <a:rPr lang="nl-NL" altLang="nl-NL" sz="3600" b="1" dirty="0">
                <a:solidFill>
                  <a:srgbClr val="FFFFFF"/>
                </a:solidFill>
              </a:rPr>
              <a:t>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tell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story </a:t>
            </a:r>
            <a:r>
              <a:rPr lang="nl-NL" altLang="nl-NL" sz="3600" b="1" dirty="0" err="1">
                <a:solidFill>
                  <a:srgbClr val="FFFFFF"/>
                </a:solidFill>
              </a:rPr>
              <a:t>how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we’ve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overcome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understand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it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better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3933056"/>
            <a:ext cx="64087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>
                <a:solidFill>
                  <a:srgbClr val="FFC000"/>
                </a:solidFill>
              </a:rPr>
              <a:t>Als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r>
              <a:rPr lang="en-US" altLang="nl-NL" sz="2800" i="1" dirty="0">
                <a:solidFill>
                  <a:srgbClr val="FFC000"/>
                </a:solidFill>
              </a:rPr>
              <a:t>, </a:t>
            </a:r>
            <a:r>
              <a:rPr lang="en-US" altLang="nl-NL" sz="2800" i="1" dirty="0" err="1">
                <a:solidFill>
                  <a:srgbClr val="FFC000"/>
                </a:solidFill>
              </a:rPr>
              <a:t>breekt</a:t>
            </a:r>
            <a:r>
              <a:rPr lang="en-US" altLang="nl-NL" sz="2800" i="1" dirty="0">
                <a:solidFill>
                  <a:srgbClr val="FFC000"/>
                </a:solidFill>
              </a:rPr>
              <a:t> de morgen </a:t>
            </a:r>
            <a:r>
              <a:rPr lang="en-US" altLang="nl-NL" sz="2800" i="1" dirty="0" err="1">
                <a:solidFill>
                  <a:srgbClr val="FFC000"/>
                </a:solidFill>
              </a:rPr>
              <a:t>aan</a:t>
            </a:r>
            <a:endParaRPr lang="en-US" altLang="nl-NL" sz="2800" i="1" dirty="0">
              <a:solidFill>
                <a:srgbClr val="FFC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dat</a:t>
            </a:r>
            <a:r>
              <a:rPr lang="en-US" altLang="nl-NL" sz="2800" i="1" dirty="0">
                <a:solidFill>
                  <a:srgbClr val="FFC000"/>
                </a:solidFill>
              </a:rPr>
              <a:t> God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thuis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brengen</a:t>
            </a:r>
            <a:endParaRPr lang="en-US" altLang="nl-NL" sz="2800" i="1" dirty="0">
              <a:solidFill>
                <a:srgbClr val="FFC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Alles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duidelijk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worden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als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endParaRPr lang="en-US" altLang="nl-NL" sz="28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Trails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dark</a:t>
            </a:r>
            <a:r>
              <a:rPr lang="nl-NL" altLang="nl-NL" sz="3600" b="1" dirty="0">
                <a:solidFill>
                  <a:srgbClr val="FFFFFF"/>
                </a:solidFill>
              </a:rPr>
              <a:t> on </a:t>
            </a:r>
            <a:r>
              <a:rPr lang="nl-NL" altLang="nl-NL" sz="3600" b="1" dirty="0" err="1">
                <a:solidFill>
                  <a:srgbClr val="FFFFFF"/>
                </a:solidFill>
              </a:rPr>
              <a:t>ev’ry</a:t>
            </a:r>
            <a:r>
              <a:rPr lang="nl-NL" altLang="nl-NL" sz="3600" b="1" dirty="0">
                <a:solidFill>
                  <a:srgbClr val="FFFFFF"/>
                </a:solidFill>
              </a:rPr>
              <a:t> hand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we </a:t>
            </a:r>
            <a:r>
              <a:rPr lang="nl-NL" altLang="nl-NL" sz="3600" b="1" dirty="0" err="1">
                <a:solidFill>
                  <a:srgbClr val="FFFFFF"/>
                </a:solidFill>
              </a:rPr>
              <a:t>cannot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understand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ways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that</a:t>
            </a:r>
            <a:r>
              <a:rPr lang="nl-NL" altLang="nl-NL" sz="3600" b="1" dirty="0">
                <a:solidFill>
                  <a:srgbClr val="FFFFFF"/>
                </a:solidFill>
              </a:rPr>
              <a:t> God </a:t>
            </a:r>
            <a:r>
              <a:rPr lang="nl-NL" altLang="nl-NL" sz="3600" b="1" dirty="0" err="1">
                <a:solidFill>
                  <a:srgbClr val="FFFFFF"/>
                </a:solidFill>
              </a:rPr>
              <a:t>would</a:t>
            </a:r>
            <a:r>
              <a:rPr lang="nl-NL" altLang="nl-NL" sz="3600" b="1" dirty="0">
                <a:solidFill>
                  <a:srgbClr val="FFFFFF"/>
                </a:solidFill>
              </a:rPr>
              <a:t> lead </a:t>
            </a:r>
            <a:r>
              <a:rPr lang="nl-NL" altLang="nl-NL" sz="3600" b="1" dirty="0" err="1">
                <a:solidFill>
                  <a:srgbClr val="FFFFFF"/>
                </a:solidFill>
              </a:rPr>
              <a:t>us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to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that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blessed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Promised</a:t>
            </a:r>
            <a:r>
              <a:rPr lang="nl-NL" altLang="nl-NL" sz="3600" b="1" dirty="0">
                <a:solidFill>
                  <a:srgbClr val="FFFFFF"/>
                </a:solidFill>
              </a:rPr>
              <a:t> land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3717032"/>
            <a:ext cx="64087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Onze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weg</a:t>
            </a:r>
            <a:r>
              <a:rPr lang="en-US" altLang="nl-NL" sz="2800" i="1" dirty="0">
                <a:solidFill>
                  <a:srgbClr val="FFC000"/>
                </a:solidFill>
              </a:rPr>
              <a:t> is </a:t>
            </a:r>
            <a:r>
              <a:rPr lang="en-US" altLang="nl-NL" sz="2800" i="1" dirty="0" err="1">
                <a:solidFill>
                  <a:srgbClr val="FFC000"/>
                </a:solidFill>
              </a:rPr>
              <a:t>soms</a:t>
            </a:r>
            <a:r>
              <a:rPr lang="en-US" altLang="nl-NL" sz="2800" i="1" dirty="0">
                <a:solidFill>
                  <a:srgbClr val="FFC000"/>
                </a:solidFill>
              </a:rPr>
              <a:t> zo </a:t>
            </a:r>
            <a:r>
              <a:rPr lang="en-US" altLang="nl-NL" sz="2800" i="1" dirty="0" err="1">
                <a:solidFill>
                  <a:srgbClr val="FFC000"/>
                </a:solidFill>
              </a:rPr>
              <a:t>moeilijk</a:t>
            </a:r>
            <a:r>
              <a:rPr lang="en-US" altLang="nl-NL" sz="2800" i="1" dirty="0">
                <a:solidFill>
                  <a:srgbClr val="FFC000"/>
                </a:solidFill>
              </a:rPr>
              <a:t> en we </a:t>
            </a:r>
            <a:r>
              <a:rPr lang="en-US" altLang="nl-NL" sz="2800" i="1" dirty="0" err="1">
                <a:solidFill>
                  <a:srgbClr val="FFC000"/>
                </a:solidFill>
              </a:rPr>
              <a:t>begrijpen</a:t>
            </a:r>
            <a:r>
              <a:rPr lang="en-US" altLang="nl-NL" sz="2800" i="1" dirty="0">
                <a:solidFill>
                  <a:srgbClr val="FFC000"/>
                </a:solidFill>
              </a:rPr>
              <a:t> het </a:t>
            </a:r>
            <a:r>
              <a:rPr lang="en-US" altLang="nl-NL" sz="2800" i="1" dirty="0" err="1">
                <a:solidFill>
                  <a:srgbClr val="FFC000"/>
                </a:solidFill>
              </a:rPr>
              <a:t>vaak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niet</a:t>
            </a:r>
            <a:r>
              <a:rPr lang="en-US" altLang="nl-NL" sz="2800" i="1" dirty="0">
                <a:solidFill>
                  <a:srgbClr val="FFC000"/>
                </a:solidFill>
              </a:rPr>
              <a:t>, maar God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leiden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naar</a:t>
            </a:r>
            <a:r>
              <a:rPr lang="en-US" altLang="nl-NL" sz="2800" i="1" dirty="0">
                <a:solidFill>
                  <a:srgbClr val="FFC000"/>
                </a:solidFill>
              </a:rPr>
              <a:t> het </a:t>
            </a:r>
            <a:r>
              <a:rPr lang="en-US" altLang="nl-NL" sz="2800" i="1" dirty="0" err="1">
                <a:solidFill>
                  <a:srgbClr val="FFC000"/>
                </a:solidFill>
              </a:rPr>
              <a:t>beloofde</a:t>
            </a:r>
            <a:r>
              <a:rPr lang="en-US" altLang="nl-NL" sz="2800" i="1" dirty="0">
                <a:solidFill>
                  <a:srgbClr val="FFC000"/>
                </a:solidFill>
              </a:rPr>
              <a:t> Land</a:t>
            </a:r>
          </a:p>
        </p:txBody>
      </p:sp>
    </p:spTree>
    <p:extLst>
      <p:ext uri="{BB962C8B-B14F-4D97-AF65-F5344CB8AC3E}">
        <p14:creationId xmlns:p14="http://schemas.microsoft.com/office/powerpoint/2010/main" val="194659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But </a:t>
            </a:r>
            <a:r>
              <a:rPr lang="nl-NL" altLang="nl-NL" sz="3600" b="1" dirty="0" err="1">
                <a:solidFill>
                  <a:srgbClr val="FFFFFF"/>
                </a:solidFill>
              </a:rPr>
              <a:t>He’ll</a:t>
            </a:r>
            <a:r>
              <a:rPr lang="nl-NL" altLang="nl-NL" sz="3600" b="1" dirty="0">
                <a:solidFill>
                  <a:srgbClr val="FFFFFF"/>
                </a:solidFill>
              </a:rPr>
              <a:t> guide </a:t>
            </a:r>
            <a:r>
              <a:rPr lang="nl-NL" altLang="nl-NL" sz="3600" b="1" dirty="0" err="1">
                <a:solidFill>
                  <a:srgbClr val="FFFFFF"/>
                </a:solidFill>
              </a:rPr>
              <a:t>us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with</a:t>
            </a:r>
            <a:r>
              <a:rPr lang="nl-NL" altLang="nl-NL" sz="3600" b="1" dirty="0">
                <a:solidFill>
                  <a:srgbClr val="FFFFFF"/>
                </a:solidFill>
              </a:rPr>
              <a:t> His </a:t>
            </a:r>
            <a:r>
              <a:rPr lang="nl-NL" altLang="nl-NL" sz="3600" b="1" dirty="0" err="1">
                <a:solidFill>
                  <a:srgbClr val="FFFFFF"/>
                </a:solidFill>
              </a:rPr>
              <a:t>eye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follow ‘</a:t>
            </a:r>
            <a:r>
              <a:rPr lang="nl-NL" altLang="nl-NL" sz="3600" b="1" dirty="0" err="1">
                <a:solidFill>
                  <a:srgbClr val="FFFFFF"/>
                </a:solidFill>
              </a:rPr>
              <a:t>till</a:t>
            </a:r>
            <a:r>
              <a:rPr lang="nl-NL" altLang="nl-NL" sz="3600" b="1" dirty="0">
                <a:solidFill>
                  <a:srgbClr val="FFFFFF"/>
                </a:solidFill>
              </a:rPr>
              <a:t> we die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We </a:t>
            </a:r>
            <a:r>
              <a:rPr lang="nl-NL" altLang="nl-NL" sz="3600" b="1" dirty="0" err="1">
                <a:solidFill>
                  <a:srgbClr val="FFFFFF"/>
                </a:solidFill>
              </a:rPr>
              <a:t>will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understand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it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better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73016"/>
            <a:ext cx="388843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>
                <a:solidFill>
                  <a:srgbClr val="FFC000"/>
                </a:solidFill>
              </a:rPr>
              <a:t>Maar we </a:t>
            </a:r>
            <a:r>
              <a:rPr lang="en-US" altLang="nl-NL" sz="2800" i="1" dirty="0" err="1">
                <a:solidFill>
                  <a:srgbClr val="FFC000"/>
                </a:solidFill>
              </a:rPr>
              <a:t>luisteren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naar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Zijn</a:t>
            </a:r>
            <a:r>
              <a:rPr lang="en-US" altLang="nl-NL" sz="2800" i="1" dirty="0">
                <a:solidFill>
                  <a:srgbClr val="FFC000"/>
                </a:solidFill>
              </a:rPr>
              <a:t> stem in </a:t>
            </a:r>
            <a:r>
              <a:rPr lang="en-US" altLang="nl-NL" sz="2800" i="1" dirty="0" err="1">
                <a:solidFill>
                  <a:srgbClr val="FFC000"/>
                </a:solidFill>
              </a:rPr>
              <a:t>geloof</a:t>
            </a:r>
            <a:r>
              <a:rPr lang="en-US" altLang="nl-NL" sz="2800" i="1" dirty="0">
                <a:solidFill>
                  <a:srgbClr val="FFC000"/>
                </a:solidFill>
              </a:rPr>
              <a:t> en </a:t>
            </a:r>
            <a:r>
              <a:rPr lang="en-US" altLang="nl-NL" sz="2800" i="1" dirty="0" err="1">
                <a:solidFill>
                  <a:srgbClr val="FFC000"/>
                </a:solidFill>
              </a:rPr>
              <a:t>volgen</a:t>
            </a:r>
            <a:r>
              <a:rPr lang="en-US" altLang="nl-NL" sz="2800" i="1" dirty="0">
                <a:solidFill>
                  <a:srgbClr val="FFC000"/>
                </a:solidFill>
              </a:rPr>
              <a:t> hem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Alles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duidelijk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worden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als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endParaRPr lang="en-US" altLang="nl-NL" sz="2800" i="1" dirty="0">
              <a:solidFill>
                <a:srgbClr val="FFC000"/>
              </a:solidFill>
            </a:endParaRP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27967EF0-CAAF-A3A1-AC97-774BB64B5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85616"/>
            <a:ext cx="2814960" cy="281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2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when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mornin</a:t>
            </a:r>
            <a:r>
              <a:rPr lang="nl-NL" altLang="nl-NL" sz="3600" b="1" dirty="0">
                <a:solidFill>
                  <a:srgbClr val="FFFFFF"/>
                </a:solidFill>
              </a:rPr>
              <a:t>’ </a:t>
            </a:r>
            <a:r>
              <a:rPr lang="nl-NL" altLang="nl-NL" sz="3600" b="1" dirty="0" err="1">
                <a:solidFill>
                  <a:srgbClr val="FFFFFF"/>
                </a:solidFill>
              </a:rPr>
              <a:t>comes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saints</a:t>
            </a:r>
            <a:r>
              <a:rPr lang="nl-NL" altLang="nl-NL" sz="3600" b="1" dirty="0">
                <a:solidFill>
                  <a:srgbClr val="FFFFFF"/>
                </a:solidFill>
              </a:rPr>
              <a:t> of God are </a:t>
            </a:r>
            <a:r>
              <a:rPr lang="nl-NL" altLang="nl-NL" sz="3600" b="1" dirty="0" err="1">
                <a:solidFill>
                  <a:srgbClr val="FFFFFF"/>
                </a:solidFill>
              </a:rPr>
              <a:t>gathered</a:t>
            </a:r>
            <a:r>
              <a:rPr lang="nl-NL" altLang="nl-NL" sz="3600" b="1" dirty="0">
                <a:solidFill>
                  <a:srgbClr val="FFFFFF"/>
                </a:solidFill>
              </a:rPr>
              <a:t>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tell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story </a:t>
            </a:r>
            <a:r>
              <a:rPr lang="nl-NL" altLang="nl-NL" sz="3600" b="1" dirty="0" err="1">
                <a:solidFill>
                  <a:srgbClr val="FFFFFF"/>
                </a:solidFill>
              </a:rPr>
              <a:t>how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we’ve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overcome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understand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it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better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3933056"/>
            <a:ext cx="64087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>
                <a:solidFill>
                  <a:srgbClr val="FFC000"/>
                </a:solidFill>
              </a:rPr>
              <a:t>Als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r>
              <a:rPr lang="en-US" altLang="nl-NL" sz="2800" i="1" dirty="0">
                <a:solidFill>
                  <a:srgbClr val="FFC000"/>
                </a:solidFill>
              </a:rPr>
              <a:t>, </a:t>
            </a:r>
            <a:r>
              <a:rPr lang="en-US" altLang="nl-NL" sz="2800" i="1" dirty="0" err="1">
                <a:solidFill>
                  <a:srgbClr val="FFC000"/>
                </a:solidFill>
              </a:rPr>
              <a:t>breekt</a:t>
            </a:r>
            <a:r>
              <a:rPr lang="en-US" altLang="nl-NL" sz="2800" i="1" dirty="0">
                <a:solidFill>
                  <a:srgbClr val="FFC000"/>
                </a:solidFill>
              </a:rPr>
              <a:t> de morgen </a:t>
            </a:r>
            <a:r>
              <a:rPr lang="en-US" altLang="nl-NL" sz="2800" i="1" dirty="0" err="1">
                <a:solidFill>
                  <a:srgbClr val="FFC000"/>
                </a:solidFill>
              </a:rPr>
              <a:t>aan</a:t>
            </a:r>
            <a:endParaRPr lang="en-US" altLang="nl-NL" sz="2800" i="1" dirty="0">
              <a:solidFill>
                <a:srgbClr val="FFC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dat</a:t>
            </a:r>
            <a:r>
              <a:rPr lang="en-US" altLang="nl-NL" sz="2800" i="1" dirty="0">
                <a:solidFill>
                  <a:srgbClr val="FFC000"/>
                </a:solidFill>
              </a:rPr>
              <a:t> God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thuis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brengen</a:t>
            </a:r>
            <a:endParaRPr lang="en-US" altLang="nl-NL" sz="2800" i="1" dirty="0">
              <a:solidFill>
                <a:srgbClr val="FFC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Alles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duidelijk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worden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als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endParaRPr lang="en-US" altLang="nl-NL" sz="2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We are </a:t>
            </a:r>
            <a:r>
              <a:rPr lang="nl-NL" altLang="nl-NL" sz="3600" b="1" dirty="0" err="1">
                <a:solidFill>
                  <a:srgbClr val="FFFFFF"/>
                </a:solidFill>
              </a:rPr>
              <a:t>often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tossed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driven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on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restless </a:t>
            </a:r>
            <a:r>
              <a:rPr lang="nl-NL" altLang="nl-NL" sz="3600" b="1" dirty="0" err="1">
                <a:solidFill>
                  <a:srgbClr val="FFFFFF"/>
                </a:solidFill>
              </a:rPr>
              <a:t>seas</a:t>
            </a:r>
            <a:r>
              <a:rPr lang="nl-NL" altLang="nl-NL" sz="3600" b="1" dirty="0">
                <a:solidFill>
                  <a:srgbClr val="FFFFFF"/>
                </a:solidFill>
              </a:rPr>
              <a:t> of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Somber </a:t>
            </a:r>
            <a:r>
              <a:rPr lang="nl-NL" altLang="nl-NL" sz="3600" b="1" dirty="0" err="1">
                <a:solidFill>
                  <a:srgbClr val="FFFFFF"/>
                </a:solidFill>
              </a:rPr>
              <a:t>tides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howling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tempests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oft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defeat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bright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sunshine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581128"/>
            <a:ext cx="511256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>
                <a:solidFill>
                  <a:srgbClr val="FFC000"/>
                </a:solidFill>
              </a:rPr>
              <a:t>We </a:t>
            </a:r>
            <a:r>
              <a:rPr lang="en-US" altLang="nl-NL" sz="2800" i="1" dirty="0" err="1">
                <a:solidFill>
                  <a:srgbClr val="FFC000"/>
                </a:solidFill>
              </a:rPr>
              <a:t>zijn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vaak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verward</a:t>
            </a:r>
            <a:r>
              <a:rPr lang="en-US" altLang="nl-NL" sz="2800" i="1" dirty="0">
                <a:solidFill>
                  <a:srgbClr val="FFC000"/>
                </a:solidFill>
              </a:rPr>
              <a:t> en </a:t>
            </a:r>
            <a:r>
              <a:rPr lang="en-US" altLang="nl-NL" sz="2800" i="1" dirty="0" err="1">
                <a:solidFill>
                  <a:srgbClr val="FFC000"/>
                </a:solidFill>
              </a:rPr>
              <a:t>eenzaam</a:t>
            </a:r>
            <a:r>
              <a:rPr lang="en-US" altLang="nl-NL" sz="2800" i="1" dirty="0">
                <a:solidFill>
                  <a:srgbClr val="FFC000"/>
                </a:solidFill>
              </a:rPr>
              <a:t> en </a:t>
            </a:r>
            <a:r>
              <a:rPr lang="en-US" altLang="nl-NL" sz="2800" i="1" dirty="0" err="1">
                <a:solidFill>
                  <a:srgbClr val="FFC000"/>
                </a:solidFill>
              </a:rPr>
              <a:t>alles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lijkt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donker</a:t>
            </a:r>
            <a:r>
              <a:rPr lang="en-US" altLang="nl-NL" sz="2800" i="1" dirty="0">
                <a:solidFill>
                  <a:srgbClr val="FFC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Stormen</a:t>
            </a:r>
            <a:r>
              <a:rPr lang="en-US" altLang="nl-NL" sz="2800" i="1" dirty="0">
                <a:solidFill>
                  <a:srgbClr val="FFC000"/>
                </a:solidFill>
              </a:rPr>
              <a:t> in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leven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zorgen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dat</a:t>
            </a:r>
            <a:r>
              <a:rPr lang="en-US" altLang="nl-NL" sz="2800" i="1" dirty="0">
                <a:solidFill>
                  <a:srgbClr val="FFC000"/>
                </a:solidFill>
              </a:rPr>
              <a:t> de </a:t>
            </a:r>
            <a:r>
              <a:rPr lang="en-US" altLang="nl-NL" sz="2800" i="1" dirty="0" err="1">
                <a:solidFill>
                  <a:srgbClr val="FFC000"/>
                </a:solidFill>
              </a:rPr>
              <a:t>zon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niet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schijnt</a:t>
            </a:r>
            <a:endParaRPr lang="en-US" altLang="nl-NL" sz="2800" i="1" dirty="0">
              <a:solidFill>
                <a:srgbClr val="FFC000"/>
              </a:solidFill>
            </a:endParaRPr>
          </a:p>
        </p:txBody>
      </p:sp>
      <p:pic>
        <p:nvPicPr>
          <p:cNvPr id="4" name="Afbeelding 3" descr="Afbeelding met natuur, golf, wolk, nachthemel&#10;&#10;Automatisch gegenereerde beschrijving">
            <a:extLst>
              <a:ext uri="{FF2B5EF4-FFF2-40B4-BE49-F238E27FC236}">
                <a16:creationId xmlns:a16="http://schemas.microsoft.com/office/drawing/2014/main" id="{8D9C7795-33BA-571F-EA47-7D094A09A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000463"/>
            <a:ext cx="3598521" cy="19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4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In </a:t>
            </a:r>
            <a:r>
              <a:rPr lang="nl-NL" altLang="nl-NL" sz="3600" b="1" dirty="0" err="1">
                <a:solidFill>
                  <a:srgbClr val="FFFFFF"/>
                </a:solidFill>
              </a:rPr>
              <a:t>that</a:t>
            </a:r>
            <a:r>
              <a:rPr lang="nl-NL" altLang="nl-NL" sz="3600" b="1" dirty="0">
                <a:solidFill>
                  <a:srgbClr val="FFFFFF"/>
                </a:solidFill>
              </a:rPr>
              <a:t> land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holy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day</a:t>
            </a:r>
            <a:r>
              <a:rPr lang="nl-NL" altLang="nl-NL" sz="3600" b="1" dirty="0">
                <a:solidFill>
                  <a:srgbClr val="FFFFFF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when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mist has </a:t>
            </a:r>
            <a:r>
              <a:rPr lang="nl-NL" altLang="nl-NL" sz="3600" b="1" dirty="0" err="1">
                <a:solidFill>
                  <a:srgbClr val="FFFFFF"/>
                </a:solidFill>
              </a:rPr>
              <a:t>rolled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away</a:t>
            </a:r>
            <a:r>
              <a:rPr lang="nl-NL" altLang="nl-NL" sz="3600" b="1" dirty="0">
                <a:solidFill>
                  <a:srgbClr val="FFFFFF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we </a:t>
            </a:r>
            <a:r>
              <a:rPr lang="nl-NL" altLang="nl-NL" sz="3600" b="1" dirty="0" err="1">
                <a:solidFill>
                  <a:srgbClr val="FFFFFF"/>
                </a:solidFill>
              </a:rPr>
              <a:t>will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understand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it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better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3573016"/>
            <a:ext cx="64087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>
                <a:solidFill>
                  <a:srgbClr val="FFC000"/>
                </a:solidFill>
              </a:rPr>
              <a:t>Maar in het land </a:t>
            </a:r>
            <a:r>
              <a:rPr lang="en-US" altLang="nl-NL" sz="2800" i="1" dirty="0" err="1">
                <a:solidFill>
                  <a:srgbClr val="FFC000"/>
                </a:solidFill>
              </a:rPr>
              <a:t>waar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op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wacht</a:t>
            </a:r>
            <a:r>
              <a:rPr lang="en-US" altLang="nl-NL" sz="2800" i="1" dirty="0">
                <a:solidFill>
                  <a:srgbClr val="FFC000"/>
                </a:solidFill>
              </a:rPr>
              <a:t> is </a:t>
            </a:r>
            <a:r>
              <a:rPr lang="en-US" altLang="nl-NL" sz="2800" i="1" dirty="0" err="1">
                <a:solidFill>
                  <a:srgbClr val="FFC000"/>
                </a:solidFill>
              </a:rPr>
              <a:t>volop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blijdschap</a:t>
            </a:r>
            <a:r>
              <a:rPr lang="en-US" altLang="nl-NL" sz="2800" i="1" dirty="0">
                <a:solidFill>
                  <a:srgbClr val="FFC000"/>
                </a:solidFill>
              </a:rPr>
              <a:t> en </a:t>
            </a:r>
            <a:r>
              <a:rPr lang="en-US" altLang="nl-NL" sz="2800" i="1" dirty="0" err="1">
                <a:solidFill>
                  <a:srgbClr val="FFC000"/>
                </a:solidFill>
              </a:rPr>
              <a:t>iedereen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lacht</a:t>
            </a:r>
            <a:r>
              <a:rPr lang="en-US" altLang="nl-NL" sz="2800" i="1" dirty="0">
                <a:solidFill>
                  <a:srgbClr val="FFC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Alles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duidelijk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worden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als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endParaRPr lang="en-US" altLang="nl-NL" sz="2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1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when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mornin</a:t>
            </a:r>
            <a:r>
              <a:rPr lang="nl-NL" altLang="nl-NL" sz="3600" b="1" dirty="0">
                <a:solidFill>
                  <a:srgbClr val="FFFFFF"/>
                </a:solidFill>
              </a:rPr>
              <a:t>’ </a:t>
            </a:r>
            <a:r>
              <a:rPr lang="nl-NL" altLang="nl-NL" sz="3600" b="1" dirty="0" err="1">
                <a:solidFill>
                  <a:srgbClr val="FFFFFF"/>
                </a:solidFill>
              </a:rPr>
              <a:t>comes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saints</a:t>
            </a:r>
            <a:r>
              <a:rPr lang="nl-NL" altLang="nl-NL" sz="3600" b="1" dirty="0">
                <a:solidFill>
                  <a:srgbClr val="FFFFFF"/>
                </a:solidFill>
              </a:rPr>
              <a:t> of God are </a:t>
            </a:r>
            <a:r>
              <a:rPr lang="nl-NL" altLang="nl-NL" sz="3600" b="1" dirty="0" err="1">
                <a:solidFill>
                  <a:srgbClr val="FFFFFF"/>
                </a:solidFill>
              </a:rPr>
              <a:t>gathered</a:t>
            </a:r>
            <a:r>
              <a:rPr lang="nl-NL" altLang="nl-NL" sz="3600" b="1" dirty="0">
                <a:solidFill>
                  <a:srgbClr val="FFFFFF"/>
                </a:solidFill>
              </a:rPr>
              <a:t>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tell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story </a:t>
            </a:r>
            <a:r>
              <a:rPr lang="nl-NL" altLang="nl-NL" sz="3600" b="1" dirty="0" err="1">
                <a:solidFill>
                  <a:srgbClr val="FFFFFF"/>
                </a:solidFill>
              </a:rPr>
              <a:t>how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we’ve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overcome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we’ll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understand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it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better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by</a:t>
            </a:r>
            <a:r>
              <a:rPr lang="nl-NL" altLang="nl-NL" sz="3600" b="1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934BE24-8768-54C4-2247-DBA394961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3933056"/>
            <a:ext cx="64087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>
                <a:solidFill>
                  <a:srgbClr val="FFC000"/>
                </a:solidFill>
              </a:rPr>
              <a:t>Als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r>
              <a:rPr lang="en-US" altLang="nl-NL" sz="2800" i="1" dirty="0">
                <a:solidFill>
                  <a:srgbClr val="FFC000"/>
                </a:solidFill>
              </a:rPr>
              <a:t>, </a:t>
            </a:r>
            <a:r>
              <a:rPr lang="en-US" altLang="nl-NL" sz="2800" i="1" dirty="0" err="1">
                <a:solidFill>
                  <a:srgbClr val="FFC000"/>
                </a:solidFill>
              </a:rPr>
              <a:t>breekt</a:t>
            </a:r>
            <a:r>
              <a:rPr lang="en-US" altLang="nl-NL" sz="2800" i="1" dirty="0">
                <a:solidFill>
                  <a:srgbClr val="FFC000"/>
                </a:solidFill>
              </a:rPr>
              <a:t> de morgen </a:t>
            </a:r>
            <a:r>
              <a:rPr lang="en-US" altLang="nl-NL" sz="2800" i="1" dirty="0" err="1">
                <a:solidFill>
                  <a:srgbClr val="FFC000"/>
                </a:solidFill>
              </a:rPr>
              <a:t>aan</a:t>
            </a:r>
            <a:endParaRPr lang="en-US" altLang="nl-NL" sz="2800" i="1" dirty="0">
              <a:solidFill>
                <a:srgbClr val="FFC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dat</a:t>
            </a:r>
            <a:r>
              <a:rPr lang="en-US" altLang="nl-NL" sz="2800" i="1" dirty="0">
                <a:solidFill>
                  <a:srgbClr val="FFC000"/>
                </a:solidFill>
              </a:rPr>
              <a:t> God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thuis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brengen</a:t>
            </a:r>
            <a:endParaRPr lang="en-US" altLang="nl-NL" sz="2800" i="1" dirty="0">
              <a:solidFill>
                <a:srgbClr val="FFC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nl-NL" sz="2800" i="1" dirty="0" err="1">
                <a:solidFill>
                  <a:srgbClr val="FFC000"/>
                </a:solidFill>
              </a:rPr>
              <a:t>Alles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zal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ons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duidelijk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worden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als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Hij</a:t>
            </a:r>
            <a:r>
              <a:rPr lang="en-US" altLang="nl-NL" sz="2800" i="1" dirty="0">
                <a:solidFill>
                  <a:srgbClr val="FFC000"/>
                </a:solidFill>
              </a:rPr>
              <a:t> </a:t>
            </a:r>
            <a:r>
              <a:rPr lang="en-US" altLang="nl-NL" sz="2800" i="1" dirty="0" err="1">
                <a:solidFill>
                  <a:srgbClr val="FFC000"/>
                </a:solidFill>
              </a:rPr>
              <a:t>komt</a:t>
            </a:r>
            <a:endParaRPr lang="en-US" altLang="nl-NL" sz="2800" i="1" dirty="0">
              <a:solidFill>
                <a:srgbClr val="FFC000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A5A80A6-E5FA-682B-723A-EDCDEDD17738}"/>
              </a:ext>
            </a:extLst>
          </p:cNvPr>
          <p:cNvSpPr txBox="1"/>
          <p:nvPr/>
        </p:nvSpPr>
        <p:spPr>
          <a:xfrm>
            <a:off x="8388424" y="6108978"/>
            <a:ext cx="36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rgbClr val="FFFFFF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76291027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371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1_Standaardontwerp</vt:lpstr>
      <vt:lpstr>We’ll understand it better by and by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106</cp:revision>
  <dcterms:created xsi:type="dcterms:W3CDTF">2010-03-11T17:17:14Z</dcterms:created>
  <dcterms:modified xsi:type="dcterms:W3CDTF">2023-01-28T13:39:01Z</dcterms:modified>
</cp:coreProperties>
</file>