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70" r:id="rId2"/>
    <p:sldId id="620" r:id="rId3"/>
    <p:sldId id="594" r:id="rId4"/>
    <p:sldId id="595" r:id="rId5"/>
    <p:sldId id="596" r:id="rId6"/>
    <p:sldId id="597" r:id="rId7"/>
    <p:sldId id="598" r:id="rId8"/>
    <p:sldId id="621" r:id="rId9"/>
    <p:sldId id="622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0354794-03EF-425C-A56A-7C059CFB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EC8C15-C8C7-4960-A246-321C7D6977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5D91C0D-5D54-460E-AE7C-76F8CF9ED810}" type="datetime1">
              <a:rPr lang="nl-NL"/>
              <a:pPr>
                <a:defRPr/>
              </a:pPr>
              <a:t>28-1-2023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CDDE5D15-78F6-422F-87DA-0BFEC57C67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B0F80E2A-D69F-4186-8C81-C72887817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46E285-6C23-4335-B74D-74188C8CB6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D6A6A-3740-465A-BA42-6068EADDB1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94155-D1E5-4C0B-BEA0-23ED6B4A181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70B276-6621-4A42-8430-2ECDC7D14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5BB28-8046-4A81-9447-FFB3814B7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BE412-8ECE-47A4-A021-83C3B1322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612AA-D463-4EAF-986B-9331E3B5FE4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68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D279A-1DCD-4EF8-A284-959EB83B8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DB042-7268-492D-A29F-2D074D67C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776F1-1E63-48A3-B6A9-645500590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6AE3-8CED-4B73-A249-D2321FFCFC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64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060C0-D1E2-44D3-A6DD-B7B762FE2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3664BF-3766-4C53-BED6-99EC3D4EC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6B4A2-8A3F-407C-B682-A55FD1E60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EF3BB-3089-481D-9428-DDC60055521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585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E82506-2BB5-4F70-AE36-541E18757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88C07-53CC-451B-8E11-A4CCB4AF4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63D75-37A0-400B-B155-E609338F9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FF85E-5BD5-4FBD-84C1-03342940CE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70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0F4B9-0AA1-41AC-A37D-1FDA5DED4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16A60-C357-4CC4-8A32-EF50E9B4A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B93AB-8E29-47AE-9E07-7C761D3DD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94DB-53B5-43DF-9855-521985D5653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5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BF20C-FAAF-4891-81D9-DECE2CC5C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82DC4-9EC4-449E-937C-9B6B3C489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24C1A-92B8-4351-A6DA-28CA77C95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B8589-5154-4A39-BF8A-47C3B28269F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2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87094A-F079-451C-8582-41D2DD36C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5C9F3E-1495-4494-9640-F8F5CEE05D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43D717-CC28-42B4-A972-3EE5AC81D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23DC0-522F-4305-A3C8-E55FBF4975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724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1EB938-AD33-467B-BBE1-36071DA627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52798D-57A1-4447-9543-8B6040ADC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37FDF-2494-4C1C-BA87-5532EC162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2C6B-CD96-4A00-9647-E579EAFAA7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1553B8-7351-4847-8586-4C419C41F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4431A6-2F58-4839-8A48-1160542A6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0D37-4854-44DB-B37B-0C57080C8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2953-3335-4D72-9736-3392DF0C277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358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42A84-B049-4C63-A60C-056796F11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93B126-32F3-41E1-B784-A2BC9478C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C1C85-3492-4647-BEB8-83F335E6F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A8FE5-EC9A-4FDC-84F2-ECE1C07305B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264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27DDA-14BA-4CDA-A3FD-B83B0A995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0BAD47-3185-462D-8036-C26502691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81FB9-F45B-4EBC-AA60-A1822AC4A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837C-EE29-4B35-9BF6-0938E109F9B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396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C29D1B-4DFC-4D82-B6B6-B0B1374A8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BF5B94-90A0-43B9-ADBF-06016C4ED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3BE652-72A4-4C74-A58D-2444737F67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B376F4-C1DE-4A6E-8746-D7814E9555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00BB6B-43CE-4F93-BDB6-470C9D92B1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E3DFEC9-17F8-4A19-AC5B-EDBBA1D0704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D3AAC6A9-C95F-4CB1-982D-FBA817BD92B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724400"/>
            <a:ext cx="9144000" cy="1009650"/>
          </a:xfrm>
        </p:spPr>
        <p:txBody>
          <a:bodyPr/>
          <a:lstStyle/>
          <a:p>
            <a:pPr eaLnBrk="1" hangingPunct="1"/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De Troon</a:t>
            </a:r>
          </a:p>
        </p:txBody>
      </p:sp>
      <p:pic>
        <p:nvPicPr>
          <p:cNvPr id="3" name="Afbeelding 2" descr="Afbeelding met ster&#10;&#10;Automatisch gegenereerde beschrijving">
            <a:extLst>
              <a:ext uri="{FF2B5EF4-FFF2-40B4-BE49-F238E27FC236}">
                <a16:creationId xmlns:a16="http://schemas.microsoft.com/office/drawing/2014/main" id="{2C5D7ABC-E8BF-28E5-9EE5-22EB4ECF9B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074" y="1340768"/>
            <a:ext cx="3947851" cy="2880320"/>
          </a:xfrm>
          <a:prstGeom prst="rect">
            <a:avLst/>
          </a:prstGeom>
        </p:spPr>
      </p:pic>
      <p:pic>
        <p:nvPicPr>
          <p:cNvPr id="2" name="Afbeelding 1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53FB8218-9616-E050-0043-62BDDCDA02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4326"/>
            <a:ext cx="1440160" cy="13933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6">
            <a:extLst>
              <a:ext uri="{FF2B5EF4-FFF2-40B4-BE49-F238E27FC236}">
                <a16:creationId xmlns:a16="http://schemas.microsoft.com/office/drawing/2014/main" id="{0D96E755-ADC8-4AB0-A409-406A233A9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In de Hemel hoogverheven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op een troon als van kristal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woont de Schepper van het leven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machtig heerser van ‘t heelal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6">
            <a:extLst>
              <a:ext uri="{FF2B5EF4-FFF2-40B4-BE49-F238E27FC236}">
                <a16:creationId xmlns:a16="http://schemas.microsoft.com/office/drawing/2014/main" id="{E1722C1B-7F38-4F0F-89B8-C9D0610F0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Mensenstemmen, engelenkoren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brengen God hun eerbetoon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Hemelse muziek omgeeft Hem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die het Lam is op de troon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Die het Lam is op de troon!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B9590FB-BCC0-F0FA-7465-CDBBB9666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49080"/>
            <a:ext cx="3586169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6">
            <a:extLst>
              <a:ext uri="{FF2B5EF4-FFF2-40B4-BE49-F238E27FC236}">
                <a16:creationId xmlns:a16="http://schemas.microsoft.com/office/drawing/2014/main" id="{12FF758B-E155-4402-B86C-EC130C273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Looft Hem! Eer Hem! Zing Halleluja!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Heiligen juicht voor Gods Zoon!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Hem zij heerlijkheid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en kracht voor eeuwig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6">
            <a:extLst>
              <a:ext uri="{FF2B5EF4-FFF2-40B4-BE49-F238E27FC236}">
                <a16:creationId xmlns:a16="http://schemas.microsoft.com/office/drawing/2014/main" id="{CE603210-001D-447C-AD0C-7AFC4299E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" y="0"/>
            <a:ext cx="87487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die het Lam is op de troon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Looft Hem zo hoogverheven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op de troon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Hoogverheven op de troon!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6">
            <a:extLst>
              <a:ext uri="{FF2B5EF4-FFF2-40B4-BE49-F238E27FC236}">
                <a16:creationId xmlns:a16="http://schemas.microsoft.com/office/drawing/2014/main" id="{D9A394D6-6A0B-4CAA-982B-F461CE97C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Bliksemflitsen en donderslagen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regenbogen als briljant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Schoonheid niet te evenaren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schilderde Gods meesterhand</a:t>
            </a:r>
          </a:p>
        </p:txBody>
      </p:sp>
      <p:pic>
        <p:nvPicPr>
          <p:cNvPr id="3" name="Afbeelding 2" descr="Afbeelding met regenboog, natuur, wolk&#10;&#10;Automatisch gegenereerde beschrijving">
            <a:extLst>
              <a:ext uri="{FF2B5EF4-FFF2-40B4-BE49-F238E27FC236}">
                <a16:creationId xmlns:a16="http://schemas.microsoft.com/office/drawing/2014/main" id="{28FBFBD4-5496-E57D-A39D-87DF99D01C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861048"/>
            <a:ext cx="3513704" cy="234292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6">
            <a:extLst>
              <a:ext uri="{FF2B5EF4-FFF2-40B4-BE49-F238E27FC236}">
                <a16:creationId xmlns:a16="http://schemas.microsoft.com/office/drawing/2014/main" id="{8D5FA9D3-9CCA-459C-8DF4-B661B8C48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Blinkend licht en heldere kleuren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spreken van Zijn majesteit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Vol van liefde wenkt Hij ieder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die de Zoon als Heer belijdt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Die de Zoon als Heer belijdt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6">
            <a:extLst>
              <a:ext uri="{FF2B5EF4-FFF2-40B4-BE49-F238E27FC236}">
                <a16:creationId xmlns:a16="http://schemas.microsoft.com/office/drawing/2014/main" id="{12FF758B-E155-4402-B86C-EC130C273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Looft Hem! Eer Hem! Zing Halleluja!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Heiligen juicht voor Gods Zoon!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Hem zij heerlijkheid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en kracht voor eeuwig</a:t>
            </a:r>
          </a:p>
        </p:txBody>
      </p:sp>
      <p:pic>
        <p:nvPicPr>
          <p:cNvPr id="3" name="Afbeelding 2" descr="Afbeelding met tekst, zonsondergang, buiten, omgeving&#10;&#10;Automatisch gegenereerde beschrijving">
            <a:extLst>
              <a:ext uri="{FF2B5EF4-FFF2-40B4-BE49-F238E27FC236}">
                <a16:creationId xmlns:a16="http://schemas.microsoft.com/office/drawing/2014/main" id="{47894048-7AB7-2F01-D51D-FE467426D7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37"/>
          <a:stretch/>
        </p:blipFill>
        <p:spPr>
          <a:xfrm>
            <a:off x="4572000" y="3972985"/>
            <a:ext cx="3420855" cy="207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798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6">
            <a:extLst>
              <a:ext uri="{FF2B5EF4-FFF2-40B4-BE49-F238E27FC236}">
                <a16:creationId xmlns:a16="http://schemas.microsoft.com/office/drawing/2014/main" id="{CE603210-001D-447C-AD0C-7AFC4299E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" y="0"/>
            <a:ext cx="87487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die het Lam is op de troon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Looft Hem zo hoogverheven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op de troon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Hoogverheven op de troon!</a:t>
            </a:r>
          </a:p>
        </p:txBody>
      </p:sp>
      <p:sp>
        <p:nvSpPr>
          <p:cNvPr id="3" name="Tekstvak 1">
            <a:extLst>
              <a:ext uri="{FF2B5EF4-FFF2-40B4-BE49-F238E27FC236}">
                <a16:creationId xmlns:a16="http://schemas.microsoft.com/office/drawing/2014/main" id="{64960B82-846E-17BE-8977-421434E09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813" y="6262688"/>
            <a:ext cx="431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050749848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207</Words>
  <Application>Microsoft Office PowerPoint</Application>
  <PresentationFormat>Diavoorstelling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1_Standaardontwerp</vt:lpstr>
      <vt:lpstr>De Troon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 Bonte</cp:lastModifiedBy>
  <cp:revision>104</cp:revision>
  <dcterms:created xsi:type="dcterms:W3CDTF">2010-03-11T17:17:14Z</dcterms:created>
  <dcterms:modified xsi:type="dcterms:W3CDTF">2023-01-28T13:33:25Z</dcterms:modified>
</cp:coreProperties>
</file>