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85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78" d="100"/>
          <a:sy n="78" d="100"/>
        </p:scale>
        <p:origin x="16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D0D5562-45D4-4625-81F7-D04C6B4B35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683A48-E11E-4B96-8753-8033054777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428C8DA-EB10-4773-A03C-66F53A7761F6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ED4DFF9C-0E45-4C6E-B9CE-9983D17CEE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9A5C1128-0D08-4CB1-91EA-F72A23AEB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044E35-2D31-42EC-8C07-38769503B80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3FC3F6-49BE-475D-9F89-ED1C034301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C05872-2CEF-46BB-8441-CCB0E42350C7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C9143C-2562-474D-8C77-CA6CD8F1C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DF7FDE-DF19-410A-B9CD-464B93AA6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B43C76-F6BE-4FFE-A2C9-D772747E8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EF7EE-C4AC-49FD-9B63-6A11A98B026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492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263589-FA63-4198-AB26-38173599D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012ED0-4721-43EC-8D12-15D41179D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9CD0EC-308A-414D-9999-A95B758B3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1571D-9950-4BD6-AE64-A4E1FAD599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23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1094C9-069B-4FAB-9E0A-C0421774E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31CFAB-CD04-4F1A-B189-8A0085683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B16405-6FAD-4BB1-B575-7E001513C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BB93A-640D-4BE4-9BE5-F1440FD726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882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70CA27-A878-4D7C-9777-FB5B625A0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8E049-E3F1-4E2D-8230-77993F61A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1A0370-314C-4C22-9A41-FD147BF59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1CA4-6252-45B7-8DB9-EE9E8F22A12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31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04F494-00F9-462E-AC65-C739F8D6B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4D0320-361E-4BC9-BA65-88B850A40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6F26A2-272A-4A58-903A-010568BA37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C472A-A0A6-4A42-9748-E5510DD1A7A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36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0CFDB5-DD7F-4179-86D3-48539A551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65EBC5-9071-40DC-965F-D1390D2B1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0A2089-3A8A-42F1-BC76-E368089B4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E3396-DEA3-42AC-B21F-4ACCB91DD05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721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E08FB0-59A3-4F07-A301-F0B46F2F3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F3495E-323D-4777-8DB1-97F42C93B6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250FCF-DE48-478F-A897-478ED94B7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6E103-D74C-4E53-A773-AA67AD376F0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1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5EE519-A7F3-487C-A579-76D3F7942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25BFD4-71E3-4507-8DAD-BDCB7F1B0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E26BB0-8195-4DBA-A51C-47FE9E936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30C56-14F0-40CE-8178-5C297042270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67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2C32B19-045E-4F18-98EA-D761FE79AC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47535C-82E6-466B-B7ED-BC604E3E2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D6F412-E90E-4F40-AB03-4AB990F24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7CF09-1B92-4569-B4A5-5249B8B5F6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58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2CD683-A888-46A4-8AB4-155A883FD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9F9111-E67F-4B33-9B4B-288DFA246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465339-7717-4804-8CAC-72BDA99B9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485D3-AD7F-477D-AA56-82234D34421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734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76CF9B-7880-4032-A9A5-792FB26B3E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02AE8C-0571-459A-AEF3-5516E45F2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1BFD00-5ACB-4296-95BF-B4ABB99A3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AACB3-BE0D-4909-9AA6-F2362A17E9B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947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23941F-FE27-4197-B552-BC935D1A7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F33B00-E472-44F6-A025-2C1BBA2E7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9CD724-A81A-44BD-9899-0487057A63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3463C9-52AA-41DA-8259-2FA99B2769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B93CBD-531C-457B-935B-4398CB792A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38C5C22B-B7D7-45E9-BAC6-4E20AFE769D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ACAA8FC-413D-4698-99DE-2F2CAF323EC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221163"/>
            <a:ext cx="9144000" cy="1470025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</a:rPr>
              <a:t>Ben je bereid</a:t>
            </a:r>
            <a:endParaRPr lang="nl-NL" altLang="nl-NL" sz="6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98307" name="Afbeelding 1">
            <a:extLst>
              <a:ext uri="{FF2B5EF4-FFF2-40B4-BE49-F238E27FC236}">
                <a16:creationId xmlns:a16="http://schemas.microsoft.com/office/drawing/2014/main" id="{F715CC84-71CD-4450-9AF8-BEE740042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1773237"/>
            <a:ext cx="40703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22F7147E-6AB2-7009-FD95-8E7F43E16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6">
            <a:extLst>
              <a:ext uri="{FF2B5EF4-FFF2-40B4-BE49-F238E27FC236}">
                <a16:creationId xmlns:a16="http://schemas.microsoft.com/office/drawing/2014/main" id="{B563EF63-61AE-4ED6-B30D-0B220254C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94" y="0"/>
            <a:ext cx="9145794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Ben je bereid om je kruis te dragen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en bereid om Mijn weg te gaan?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Ben je bereid om je leven te geven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en om in Mijn dienst te staan?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4">
            <a:extLst>
              <a:ext uri="{FF2B5EF4-FFF2-40B4-BE49-F238E27FC236}">
                <a16:creationId xmlns:a16="http://schemas.microsoft.com/office/drawing/2014/main" id="{476CA77D-AD2A-4230-89D0-A0A45C0AB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" y="0"/>
            <a:ext cx="914346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En wil je zijn wie Ik wil die je zijn zult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wil je doen wat Ik wil dat je doet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Wil je gaan waar Ik wil dat je heen gaat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ook al weet je niet waar naar toe</a:t>
            </a:r>
          </a:p>
        </p:txBody>
      </p:sp>
      <p:pic>
        <p:nvPicPr>
          <p:cNvPr id="100355" name="Afbeelding 1">
            <a:extLst>
              <a:ext uri="{FF2B5EF4-FFF2-40B4-BE49-F238E27FC236}">
                <a16:creationId xmlns:a16="http://schemas.microsoft.com/office/drawing/2014/main" id="{0FCD17A7-1987-458F-9A4C-F20D7EA2C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3573463"/>
            <a:ext cx="44545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4">
            <a:extLst>
              <a:ext uri="{FF2B5EF4-FFF2-40B4-BE49-F238E27FC236}">
                <a16:creationId xmlns:a16="http://schemas.microsoft.com/office/drawing/2014/main" id="{7AC2D809-B6A6-4351-A83A-52AF0F964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En al doet het pijn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leg je trots naast je neer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laat Mij je vormen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naar Mijn beeld meer en meer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en de angst om jezelf te verliezen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leg het in Mijn handen neer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6">
            <a:extLst>
              <a:ext uri="{FF2B5EF4-FFF2-40B4-BE49-F238E27FC236}">
                <a16:creationId xmlns:a16="http://schemas.microsoft.com/office/drawing/2014/main" id="{CE6F66E9-452C-4B7A-9476-7378A6E31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92"/>
            <a:ext cx="9144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Ik was bereid om Mijn leven te geven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en de weg van het kruis te gaan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Ik was bereid om jouw zonden 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dragen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en om in jouw plaats te staan</a:t>
            </a:r>
          </a:p>
        </p:txBody>
      </p:sp>
      <p:pic>
        <p:nvPicPr>
          <p:cNvPr id="102403" name="Afbeelding 1">
            <a:extLst>
              <a:ext uri="{FF2B5EF4-FFF2-40B4-BE49-F238E27FC236}">
                <a16:creationId xmlns:a16="http://schemas.microsoft.com/office/drawing/2014/main" id="{7257A52C-BA36-4E8E-9B23-6BFA26436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4149725"/>
            <a:ext cx="31623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6">
            <a:extLst>
              <a:ext uri="{FF2B5EF4-FFF2-40B4-BE49-F238E27FC236}">
                <a16:creationId xmlns:a16="http://schemas.microsoft.com/office/drawing/2014/main" id="{660E1497-6BF5-4434-B1CD-85C874253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Ben je bereid om jezelf los te laten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ook al raak je alles kwijt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om in Mij het leven te vinden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en in Mij jouw zekerheid?</a:t>
            </a:r>
          </a:p>
        </p:txBody>
      </p:sp>
      <p:pic>
        <p:nvPicPr>
          <p:cNvPr id="103427" name="Afbeelding 1">
            <a:extLst>
              <a:ext uri="{FF2B5EF4-FFF2-40B4-BE49-F238E27FC236}">
                <a16:creationId xmlns:a16="http://schemas.microsoft.com/office/drawing/2014/main" id="{BD630E7B-7BDC-4AD1-AF8E-29DF4B198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16338"/>
            <a:ext cx="323850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4">
            <a:extLst>
              <a:ext uri="{FF2B5EF4-FFF2-40B4-BE49-F238E27FC236}">
                <a16:creationId xmlns:a16="http://schemas.microsoft.com/office/drawing/2014/main" id="{8B41BECF-1D4E-48AF-8C1F-BAC038F47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En al doet het pijn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leg je trots naast je neer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laat Mij je vormen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naar Mijn beeld meer en meer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4">
            <a:extLst>
              <a:ext uri="{FF2B5EF4-FFF2-40B4-BE49-F238E27FC236}">
                <a16:creationId xmlns:a16="http://schemas.microsoft.com/office/drawing/2014/main" id="{6CB06054-4696-472B-82F4-EB61871DF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en al doet het pijn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leg je trots naast je neer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laat Mij je vormen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naar Mijn beeld meer en meer</a:t>
            </a:r>
          </a:p>
        </p:txBody>
      </p:sp>
      <p:pic>
        <p:nvPicPr>
          <p:cNvPr id="105475" name="Picture 3">
            <a:extLst>
              <a:ext uri="{FF2B5EF4-FFF2-40B4-BE49-F238E27FC236}">
                <a16:creationId xmlns:a16="http://schemas.microsoft.com/office/drawing/2014/main" id="{EA7791DB-1030-4C28-9E55-7FAAE578C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89363"/>
            <a:ext cx="3170238" cy="23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4">
            <a:extLst>
              <a:ext uri="{FF2B5EF4-FFF2-40B4-BE49-F238E27FC236}">
                <a16:creationId xmlns:a16="http://schemas.microsoft.com/office/drawing/2014/main" id="{260A5355-632B-4C01-93BB-F66AF8ADF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en de angst om jezelf te verliezen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leg het in Mijn handen neer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Leg het in Mijn handen neer</a:t>
            </a:r>
          </a:p>
        </p:txBody>
      </p:sp>
      <p:sp>
        <p:nvSpPr>
          <p:cNvPr id="106499" name="Tekstvak 1">
            <a:extLst>
              <a:ext uri="{FF2B5EF4-FFF2-40B4-BE49-F238E27FC236}">
                <a16:creationId xmlns:a16="http://schemas.microsoft.com/office/drawing/2014/main" id="{80C19BC5-35ED-4BBF-9D91-3407D8DB6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440" y="6309320"/>
            <a:ext cx="363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*</a:t>
            </a:r>
          </a:p>
        </p:txBody>
      </p:sp>
      <p:pic>
        <p:nvPicPr>
          <p:cNvPr id="106500" name="Afbeelding 2">
            <a:extLst>
              <a:ext uri="{FF2B5EF4-FFF2-40B4-BE49-F238E27FC236}">
                <a16:creationId xmlns:a16="http://schemas.microsoft.com/office/drawing/2014/main" id="{51E3C9F1-02CF-476C-A86E-9B1695A77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3500438"/>
            <a:ext cx="3240087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</TotalTime>
  <Words>261</Words>
  <Application>Microsoft Office PowerPoint</Application>
  <PresentationFormat>Diavoorstelling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1_Standaardontwerp</vt:lpstr>
      <vt:lpstr>Ben je bereid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92</cp:revision>
  <dcterms:created xsi:type="dcterms:W3CDTF">2010-03-11T17:17:14Z</dcterms:created>
  <dcterms:modified xsi:type="dcterms:W3CDTF">2023-01-28T13:32:23Z</dcterms:modified>
</cp:coreProperties>
</file>