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1" r:id="rId2"/>
    <p:sldId id="295" r:id="rId3"/>
    <p:sldId id="312" r:id="rId4"/>
    <p:sldId id="319" r:id="rId5"/>
    <p:sldId id="320" r:id="rId6"/>
    <p:sldId id="313" r:id="rId7"/>
    <p:sldId id="314" r:id="rId8"/>
    <p:sldId id="324" r:id="rId9"/>
    <p:sldId id="315" r:id="rId10"/>
    <p:sldId id="316" r:id="rId11"/>
    <p:sldId id="317" r:id="rId12"/>
    <p:sldId id="321" r:id="rId13"/>
    <p:sldId id="318" r:id="rId14"/>
    <p:sldId id="322" r:id="rId15"/>
    <p:sldId id="323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28-1-2023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FE2F1-4C72-4AAB-A600-D07DD6363B8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37112"/>
            <a:ext cx="9144000" cy="1468437"/>
          </a:xfrm>
        </p:spPr>
        <p:txBody>
          <a:bodyPr/>
          <a:lstStyle/>
          <a:p>
            <a:pPr eaLnBrk="1" hangingPunct="1"/>
            <a:r>
              <a:rPr lang="en-US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Come into </a:t>
            </a:r>
            <a:br>
              <a:rPr lang="en-US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His presence</a:t>
            </a:r>
          </a:p>
        </p:txBody>
      </p:sp>
      <p:pic>
        <p:nvPicPr>
          <p:cNvPr id="3" name="Afbeelding 2" descr="Afbeelding met lucht, zonsondergang&#10;&#10;Automatisch gegenereerde beschrijving">
            <a:extLst>
              <a:ext uri="{FF2B5EF4-FFF2-40B4-BE49-F238E27FC236}">
                <a16:creationId xmlns:a16="http://schemas.microsoft.com/office/drawing/2014/main" id="{F82105A6-3669-42F7-80A7-40E1E447E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1"/>
          <a:stretch/>
        </p:blipFill>
        <p:spPr>
          <a:xfrm>
            <a:off x="2388492" y="1196752"/>
            <a:ext cx="4367015" cy="2779498"/>
          </a:xfrm>
          <a:prstGeom prst="rect">
            <a:avLst/>
          </a:prstGeom>
        </p:spPr>
      </p:pic>
      <p:pic>
        <p:nvPicPr>
          <p:cNvPr id="2" name="Afbeelding 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0B0D6A36-6370-338D-1E86-374E8BB53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4326"/>
            <a:ext cx="1440160" cy="1393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Lord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Zing voor de Heer</a:t>
            </a:r>
          </a:p>
        </p:txBody>
      </p:sp>
    </p:spTree>
    <p:extLst>
      <p:ext uri="{BB962C8B-B14F-4D97-AF65-F5344CB8AC3E}">
        <p14:creationId xmlns:p14="http://schemas.microsoft.com/office/powerpoint/2010/main" val="160232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He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5004048" y="2708920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waardig om geprezen te worden</a:t>
            </a:r>
          </a:p>
        </p:txBody>
      </p:sp>
      <p:pic>
        <p:nvPicPr>
          <p:cNvPr id="4" name="Afbeelding 3" descr="Afbeelding met zonsondergang, silhouet&#10;&#10;Automatisch gegenereerde beschrijving">
            <a:extLst>
              <a:ext uri="{FF2B5EF4-FFF2-40B4-BE49-F238E27FC236}">
                <a16:creationId xmlns:a16="http://schemas.microsoft.com/office/drawing/2014/main" id="{ABFDD8C7-22BD-426A-8C3C-A9B83DFE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4093099" cy="21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He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499992" y="3980854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waardig om geprezen te worden</a:t>
            </a:r>
          </a:p>
        </p:txBody>
      </p:sp>
    </p:spTree>
    <p:extLst>
      <p:ext uri="{BB962C8B-B14F-4D97-AF65-F5344CB8AC3E}">
        <p14:creationId xmlns:p14="http://schemas.microsoft.com/office/powerpoint/2010/main" val="68985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The Lord is my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is my light and my salvation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my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whom shall I fear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4x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110489" y="414908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mijn licht en mijn redding. Wie zou ik nog vrezen?</a:t>
            </a:r>
          </a:p>
        </p:txBody>
      </p:sp>
    </p:spTree>
    <p:extLst>
      <p:ext uri="{BB962C8B-B14F-4D97-AF65-F5344CB8AC3E}">
        <p14:creationId xmlns:p14="http://schemas.microsoft.com/office/powerpoint/2010/main" val="201358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Praise Him…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We will praise Him…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788024" y="2276872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Wij zullen Hem prijzen!</a:t>
            </a:r>
          </a:p>
        </p:txBody>
      </p:sp>
      <p:pic>
        <p:nvPicPr>
          <p:cNvPr id="3" name="Afbeelding 2" descr="Afbeelding met lucht, buiten, water&#10;&#10;Automatisch gegenereerde beschrijving">
            <a:extLst>
              <a:ext uri="{FF2B5EF4-FFF2-40B4-BE49-F238E27FC236}">
                <a16:creationId xmlns:a16="http://schemas.microsoft.com/office/drawing/2014/main" id="{DEB10665-E1D5-46D0-92FC-00D67B972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70" y="3429000"/>
            <a:ext cx="4617707" cy="24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2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He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1095861" y="4581128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waardig om geprezen te worden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13208E7-FF93-4DE0-BAAD-B4EC4980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6184418"/>
            <a:ext cx="385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*</a:t>
            </a:r>
            <a:endParaRPr lang="nl-NL" altLang="nl-NL" sz="3600" b="1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26B8DE2-F331-49B5-BFC6-56AFBB9BC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1" y="1678496"/>
            <a:ext cx="3000864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1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King of Kings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Maak een vrolijk geluid voor de Koning der Koningen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Lord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Zing voor de Heer</a:t>
            </a:r>
          </a:p>
        </p:txBody>
      </p:sp>
    </p:spTree>
    <p:extLst>
      <p:ext uri="{BB962C8B-B14F-4D97-AF65-F5344CB8AC3E}">
        <p14:creationId xmlns:p14="http://schemas.microsoft.com/office/powerpoint/2010/main" val="217678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King of Kings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Maak een vrolijk geluid voor de Koning der Koningen</a:t>
            </a:r>
          </a:p>
        </p:txBody>
      </p:sp>
    </p:spTree>
    <p:extLst>
      <p:ext uri="{BB962C8B-B14F-4D97-AF65-F5344CB8AC3E}">
        <p14:creationId xmlns:p14="http://schemas.microsoft.com/office/powerpoint/2010/main" val="8567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Lord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Zing voor de Heer</a:t>
            </a:r>
          </a:p>
        </p:txBody>
      </p:sp>
    </p:spTree>
    <p:extLst>
      <p:ext uri="{BB962C8B-B14F-4D97-AF65-F5344CB8AC3E}">
        <p14:creationId xmlns:p14="http://schemas.microsoft.com/office/powerpoint/2010/main" val="391081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He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611560" y="3356992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waardig om geprezen te worden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15D03C-B67C-43FA-A4B8-A8A05A6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79804"/>
            <a:ext cx="4572000" cy="23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4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He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the Lord is worthy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worthy to be praised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4499992" y="3980854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De Heer is waardig om geprezen te worden</a:t>
            </a:r>
          </a:p>
        </p:txBody>
      </p:sp>
    </p:spTree>
    <p:extLst>
      <p:ext uri="{BB962C8B-B14F-4D97-AF65-F5344CB8AC3E}">
        <p14:creationId xmlns:p14="http://schemas.microsoft.com/office/powerpoint/2010/main" val="352524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>
            <a:extLst>
              <a:ext uri="{FF2B5EF4-FFF2-40B4-BE49-F238E27FC236}">
                <a16:creationId xmlns:a16="http://schemas.microsoft.com/office/drawing/2014/main" id="{EAD88DD1-CE7A-41DA-9752-3C807EE7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38275"/>
            <a:ext cx="3200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6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en-US" altLang="nl-NL" sz="3600" b="1" dirty="0"/>
              <a:t>Come into His presence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sing unto the Lord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make a joyful noise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/>
              <a:t>  unto the King of Kings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3491880" y="4077072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Kom in Zijn aanwezigheid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Maak een vrolijk geluid voor de Koning der Koningen</a:t>
            </a:r>
          </a:p>
        </p:txBody>
      </p:sp>
    </p:spTree>
    <p:extLst>
      <p:ext uri="{BB962C8B-B14F-4D97-AF65-F5344CB8AC3E}">
        <p14:creationId xmlns:p14="http://schemas.microsoft.com/office/powerpoint/2010/main" val="2754818077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381</Words>
  <Application>Microsoft Office PowerPoint</Application>
  <PresentationFormat>Diavoorstelling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1_Standaardontwerp</vt:lpstr>
      <vt:lpstr>Come into  His presence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 Bonte</cp:lastModifiedBy>
  <cp:revision>91</cp:revision>
  <dcterms:created xsi:type="dcterms:W3CDTF">2010-03-11T17:17:14Z</dcterms:created>
  <dcterms:modified xsi:type="dcterms:W3CDTF">2023-01-28T13:38:22Z</dcterms:modified>
</cp:coreProperties>
</file>